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20" y="3073355"/>
            <a:ext cx="11520000" cy="96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57884" y="1913540"/>
            <a:ext cx="685486" cy="295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47834" y="1904009"/>
            <a:ext cx="685487" cy="304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96033" y="2618828"/>
            <a:ext cx="371305" cy="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30975" y="3714884"/>
            <a:ext cx="218975" cy="23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5" y="4033475"/>
            <a:ext cx="11520000" cy="179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9458750" y="4817518"/>
            <a:ext cx="218975" cy="23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670849" y="5419893"/>
            <a:ext cx="218975" cy="22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61960" y="1779270"/>
            <a:ext cx="249555" cy="98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68991" y="1778760"/>
            <a:ext cx="695008" cy="125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30115" y="1912066"/>
            <a:ext cx="380826" cy="923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80930" y="1779270"/>
            <a:ext cx="528320" cy="98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63140" y="2297699"/>
            <a:ext cx="590280" cy="83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252958" y="2036534"/>
            <a:ext cx="209454" cy="228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90181" y="2627132"/>
            <a:ext cx="447471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86115" y="3236781"/>
            <a:ext cx="447471" cy="2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52958" y="3836904"/>
            <a:ext cx="209454" cy="2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