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3" b="52338"/>
          <a:stretch>
            <a:fillRect/>
          </a:stretch>
        </p:blipFill>
        <p:spPr>
          <a:xfrm>
            <a:off x="3074035" y="2056130"/>
            <a:ext cx="7789545" cy="77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20" y="3122250"/>
            <a:ext cx="11520000" cy="861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9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967669" y="1940865"/>
            <a:ext cx="999669" cy="304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71801" y="1940865"/>
            <a:ext cx="999669" cy="304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33917" y="2636065"/>
            <a:ext cx="361785" cy="38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77719" y="3083660"/>
            <a:ext cx="990148" cy="314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9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23140" y="1084036"/>
            <a:ext cx="314181" cy="295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23140" y="2236778"/>
            <a:ext cx="314181" cy="295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61223" y="2836967"/>
            <a:ext cx="276099" cy="21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70743" y="3418101"/>
            <a:ext cx="266578" cy="20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2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54743" y="1160726"/>
            <a:ext cx="218975" cy="128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49090" y="1465765"/>
            <a:ext cx="885421" cy="667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72066" y="1179791"/>
            <a:ext cx="1113917" cy="1401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42776" y="1732673"/>
            <a:ext cx="1599471" cy="162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0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90644" y="2152801"/>
            <a:ext cx="704528" cy="534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87834" y="2553320"/>
            <a:ext cx="218975" cy="829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62082" y="2734507"/>
            <a:ext cx="218975" cy="724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4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73719" y="2627971"/>
            <a:ext cx="4817454" cy="314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25915" y="2018030"/>
            <a:ext cx="2378075" cy="192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