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3" r:id="rId6"/>
    <p:sldId id="262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8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83" b="52338"/>
          <a:stretch>
            <a:fillRect/>
          </a:stretch>
        </p:blipFill>
        <p:spPr>
          <a:xfrm>
            <a:off x="3074035" y="2056130"/>
            <a:ext cx="7789545" cy="776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17" r="32383"/>
          <a:stretch>
            <a:fillRect/>
          </a:stretch>
        </p:blipFill>
        <p:spPr>
          <a:xfrm>
            <a:off x="427990" y="3152140"/>
            <a:ext cx="7789545" cy="640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05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21917" y="1447215"/>
            <a:ext cx="476033" cy="400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254280" y="2086192"/>
            <a:ext cx="999669" cy="305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444033" y="2715632"/>
            <a:ext cx="209454" cy="2288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672198" y="2782391"/>
            <a:ext cx="190413" cy="162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480793" y="2677484"/>
            <a:ext cx="628363" cy="314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578644" y="3297387"/>
            <a:ext cx="209454" cy="2288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863933" y="3373683"/>
            <a:ext cx="218975" cy="152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996231" y="3287850"/>
            <a:ext cx="685487" cy="276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576661" y="3373683"/>
            <a:ext cx="190413" cy="152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919074" y="3373683"/>
            <a:ext cx="218975" cy="152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2625917" y="3869606"/>
            <a:ext cx="666446" cy="286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88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061223" y="1112965"/>
            <a:ext cx="276099" cy="219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023140" y="1675306"/>
            <a:ext cx="314181" cy="295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061223" y="2294835"/>
            <a:ext cx="276099" cy="209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023140" y="3438579"/>
            <a:ext cx="314181" cy="295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71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452892" y="1190688"/>
            <a:ext cx="247537" cy="238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75" y="2231345"/>
            <a:ext cx="11520000" cy="2277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6164610" y="2374299"/>
            <a:ext cx="228495" cy="228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9506362" y="3546522"/>
            <a:ext cx="228496" cy="238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350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3977851" y="2764548"/>
            <a:ext cx="1647074" cy="238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633123" y="2764548"/>
            <a:ext cx="238016" cy="238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166280" y="2764548"/>
            <a:ext cx="209454" cy="238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215867" y="3356143"/>
            <a:ext cx="1028231" cy="229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975537" y="3356143"/>
            <a:ext cx="238016" cy="229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2023-07-26T13:29:36Z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