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90" b="53888"/>
          <a:stretch>
            <a:fillRect/>
          </a:stretch>
        </p:blipFill>
        <p:spPr>
          <a:xfrm>
            <a:off x="3442335" y="2152650"/>
            <a:ext cx="480504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00" y="3490550"/>
            <a:ext cx="11520000" cy="808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816000" y="2012401"/>
            <a:ext cx="361785" cy="276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91371" y="2021953"/>
            <a:ext cx="837818" cy="238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34842" y="2595040"/>
            <a:ext cx="695008" cy="238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62280" y="2595040"/>
            <a:ext cx="695008" cy="238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2947625"/>
            <a:ext cx="11520000" cy="1354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2442671" y="3853689"/>
            <a:ext cx="342743" cy="238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5961841" y="3853689"/>
            <a:ext cx="342743" cy="238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9411796" y="3853689"/>
            <a:ext cx="342743" cy="238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4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49950" y="1160581"/>
            <a:ext cx="1104396" cy="238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53818" y="1160581"/>
            <a:ext cx="952066" cy="238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67206" y="1160581"/>
            <a:ext cx="1104396" cy="238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71074" y="1160581"/>
            <a:ext cx="1104396" cy="238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3295" y="1741805"/>
            <a:ext cx="1950720" cy="1782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34435" y="1741805"/>
            <a:ext cx="1871345" cy="1782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505575" y="1741805"/>
            <a:ext cx="1835150" cy="162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129395" y="1741805"/>
            <a:ext cx="1969770" cy="1080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5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434840" y="1264920"/>
            <a:ext cx="1750060" cy="2000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85400" y="1264920"/>
            <a:ext cx="1518285" cy="1826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796958" y="2694046"/>
            <a:ext cx="266578" cy="209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518876" y="2684520"/>
            <a:ext cx="257058" cy="209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7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0" y="3877900"/>
            <a:ext cx="11520000" cy="1793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932787" y="4068693"/>
            <a:ext cx="3874909" cy="314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5102836" y="4068693"/>
            <a:ext cx="3846347" cy="314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932787" y="4641074"/>
            <a:ext cx="3874909" cy="314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5112357" y="4669693"/>
            <a:ext cx="2589619" cy="248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932787" y="5213454"/>
            <a:ext cx="3560727" cy="314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