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63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image" Target="../media/image7.png"/><Relationship Id="rId2" Type="http://schemas.openxmlformats.org/officeDocument/2006/relationships/tags" Target="../tags/tag10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90" b="53888"/>
          <a:stretch>
            <a:fillRect/>
          </a:stretch>
        </p:blipFill>
        <p:spPr>
          <a:xfrm>
            <a:off x="3442335" y="2152650"/>
            <a:ext cx="4805045" cy="756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975" y="3286715"/>
            <a:ext cx="11520000" cy="849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54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158413" y="2001562"/>
            <a:ext cx="675966" cy="295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512000" y="2564656"/>
            <a:ext cx="685487" cy="305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62479" y="2574200"/>
            <a:ext cx="647404" cy="305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919735" y="3146838"/>
            <a:ext cx="1580429" cy="305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633123" y="3146838"/>
            <a:ext cx="1723239" cy="305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70" y="3614375"/>
            <a:ext cx="11520000" cy="22654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9241075" y="3719521"/>
            <a:ext cx="1418578" cy="3058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1386530" y="4293045"/>
            <a:ext cx="1570909" cy="3058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6"/>
            </p:custDataLst>
          </p:nvPr>
        </p:nvSpPr>
        <p:spPr bwMode="white">
          <a:xfrm>
            <a:off x="3423951" y="5449653"/>
            <a:ext cx="685487" cy="296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7"/>
            </p:custDataLst>
          </p:nvPr>
        </p:nvSpPr>
        <p:spPr bwMode="white">
          <a:xfrm>
            <a:off x="7089406" y="5449653"/>
            <a:ext cx="656925" cy="3058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8"/>
            </p:custDataLst>
          </p:nvPr>
        </p:nvSpPr>
        <p:spPr bwMode="white">
          <a:xfrm>
            <a:off x="10735819" y="5440094"/>
            <a:ext cx="675965" cy="315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974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292694" y="1694348"/>
            <a:ext cx="685487" cy="304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901685" y="1703879"/>
            <a:ext cx="647404" cy="304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796297" y="1703879"/>
            <a:ext cx="685487" cy="295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292694" y="2847606"/>
            <a:ext cx="685487" cy="304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882644" y="2857137"/>
            <a:ext cx="685487" cy="295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815338" y="2857137"/>
            <a:ext cx="647404" cy="304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35" y="3354660"/>
            <a:ext cx="11520000" cy="11614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2290340" y="4103356"/>
            <a:ext cx="647404" cy="307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3870770" y="4103356"/>
            <a:ext cx="675966" cy="297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6"/>
            </p:custDataLst>
          </p:nvPr>
        </p:nvSpPr>
        <p:spPr bwMode="white">
          <a:xfrm>
            <a:off x="5784423" y="4093757"/>
            <a:ext cx="675966" cy="307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70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443041" y="1668688"/>
            <a:ext cx="476033" cy="219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492297" y="2165417"/>
            <a:ext cx="199933" cy="210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920066" y="2652593"/>
            <a:ext cx="637884" cy="210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76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2207008" y="2563529"/>
            <a:ext cx="3865388" cy="305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064198" y="3135874"/>
            <a:ext cx="4493752" cy="305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2023-07-26T13:25:12Z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