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90" b="53888"/>
          <a:stretch>
            <a:fillRect/>
          </a:stretch>
        </p:blipFill>
        <p:spPr>
          <a:xfrm>
            <a:off x="3442335" y="2152650"/>
            <a:ext cx="4805045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290" y="3364185"/>
            <a:ext cx="11520000" cy="767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0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292694" y="2104402"/>
            <a:ext cx="371305" cy="238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82115" y="2104402"/>
            <a:ext cx="533157" cy="238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23867" y="2104402"/>
            <a:ext cx="695008" cy="238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92694" y="2685870"/>
            <a:ext cx="380826" cy="238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82115" y="2685870"/>
            <a:ext cx="533157" cy="238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823867" y="2685870"/>
            <a:ext cx="695008" cy="238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473586" y="3276870"/>
            <a:ext cx="666446" cy="238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472595" y="3276870"/>
            <a:ext cx="542677" cy="238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681057" y="3276870"/>
            <a:ext cx="514115" cy="238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473586" y="3867870"/>
            <a:ext cx="666446" cy="238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482115" y="3867870"/>
            <a:ext cx="533157" cy="238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662016" y="3867870"/>
            <a:ext cx="533158" cy="238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4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45289" y="1808671"/>
            <a:ext cx="371305" cy="238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33388" y="1808671"/>
            <a:ext cx="666446" cy="238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76000" y="2380515"/>
            <a:ext cx="609322" cy="295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96165" y="3047667"/>
            <a:ext cx="533157" cy="228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06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64385" y="1141730"/>
            <a:ext cx="5761355" cy="974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9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45157" y="1467239"/>
            <a:ext cx="1332892" cy="229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54148" y="1429058"/>
            <a:ext cx="3208462" cy="314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54677" y="2020859"/>
            <a:ext cx="5131636" cy="314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5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445024" y="2058451"/>
            <a:ext cx="542677" cy="23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44495" y="2650046"/>
            <a:ext cx="533157" cy="229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11475" y="3289300"/>
            <a:ext cx="247650" cy="210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416132" y="3289350"/>
            <a:ext cx="218975" cy="23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404628" y="3213016"/>
            <a:ext cx="628363" cy="286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bldLvl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