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4" r:id="rId5"/>
    <p:sldId id="263" r:id="rId6"/>
    <p:sldId id="262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8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6.png"/><Relationship Id="rId2" Type="http://schemas.openxmlformats.org/officeDocument/2006/relationships/tags" Target="../tags/tag4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90" b="53888"/>
          <a:stretch>
            <a:fillRect/>
          </a:stretch>
        </p:blipFill>
        <p:spPr>
          <a:xfrm>
            <a:off x="3442335" y="2152650"/>
            <a:ext cx="4805045" cy="756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11" r="20185"/>
          <a:stretch>
            <a:fillRect/>
          </a:stretch>
        </p:blipFill>
        <p:spPr>
          <a:xfrm>
            <a:off x="495935" y="3336290"/>
            <a:ext cx="9194800" cy="690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42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5539239" y="3096291"/>
            <a:ext cx="209454" cy="228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158413" y="3582531"/>
            <a:ext cx="514115" cy="2383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643636" y="3582531"/>
            <a:ext cx="380827" cy="2383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453553" y="4068771"/>
            <a:ext cx="371305" cy="228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048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949950" y="1350497"/>
            <a:ext cx="952066" cy="238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653818" y="1350497"/>
            <a:ext cx="1104396" cy="238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367206" y="1350497"/>
            <a:ext cx="942545" cy="238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071074" y="1350497"/>
            <a:ext cx="1113917" cy="238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90905" y="1941195"/>
            <a:ext cx="1913255" cy="1924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744595" y="1941195"/>
            <a:ext cx="1854200" cy="1924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395720" y="1941195"/>
            <a:ext cx="1602105" cy="1924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996680" y="1941195"/>
            <a:ext cx="2188845" cy="2078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459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85" y="2846025"/>
            <a:ext cx="11520000" cy="21135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671830" y="2989580"/>
            <a:ext cx="4728210" cy="1808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5"/>
            </p:custDataLst>
          </p:nvPr>
        </p:nvSpPr>
        <p:spPr bwMode="white">
          <a:xfrm>
            <a:off x="6266815" y="2989580"/>
            <a:ext cx="5320030" cy="1748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85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7805157" y="2873776"/>
            <a:ext cx="828297" cy="228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4</cp:revision>
  <dcterms:created xsi:type="dcterms:W3CDTF">2023-07-20T00:26:00Z</dcterms:created>
  <dcterms:modified xsi:type="dcterms:W3CDTF">2023-07-26T13:17:16Z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