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66" b="55051"/>
          <a:stretch>
            <a:fillRect/>
          </a:stretch>
        </p:blipFill>
        <p:spPr>
          <a:xfrm>
            <a:off x="3413125" y="1730375"/>
            <a:ext cx="3321685" cy="723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50" y="2860630"/>
            <a:ext cx="11520000" cy="915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2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0" y="2822530"/>
            <a:ext cx="11520000" cy="1945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626745" y="3113405"/>
            <a:ext cx="5026025" cy="1336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6596380" y="3025775"/>
            <a:ext cx="4958080" cy="1741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40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68859" y="1523307"/>
            <a:ext cx="1285289" cy="638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29520" y="1437490"/>
            <a:ext cx="1475702" cy="724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0760" y="2267062"/>
            <a:ext cx="1075834" cy="219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82314" y="2257526"/>
            <a:ext cx="1228165" cy="228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9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69123" y="1589619"/>
            <a:ext cx="247537" cy="123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73123" y="1589619"/>
            <a:ext cx="247537" cy="123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24396" y="1704002"/>
            <a:ext cx="247537" cy="133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37917" y="1704002"/>
            <a:ext cx="238016" cy="133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78710" y="2657195"/>
            <a:ext cx="209454" cy="228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378049" y="2657195"/>
            <a:ext cx="361785" cy="238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24462" y="2657195"/>
            <a:ext cx="228495" cy="228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99966" y="2657195"/>
            <a:ext cx="218975" cy="238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9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9950" y="2970955"/>
            <a:ext cx="599801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29983" y="2970955"/>
            <a:ext cx="476033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62413" y="2970955"/>
            <a:ext cx="476033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04363" y="2970955"/>
            <a:ext cx="466512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3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378380" y="2284996"/>
            <a:ext cx="2741950" cy="295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78380" y="2856777"/>
            <a:ext cx="2046942" cy="295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