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66" b="55051"/>
          <a:stretch>
            <a:fillRect/>
          </a:stretch>
        </p:blipFill>
        <p:spPr>
          <a:xfrm>
            <a:off x="3644900" y="1649730"/>
            <a:ext cx="3321685" cy="723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40" y="2890475"/>
            <a:ext cx="11520000" cy="923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4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977851" y="2478767"/>
            <a:ext cx="352264" cy="22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28661" y="2469223"/>
            <a:ext cx="856859" cy="238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397090" y="3051407"/>
            <a:ext cx="533157" cy="238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20661" y="3633591"/>
            <a:ext cx="685487" cy="238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00826" y="3633591"/>
            <a:ext cx="371305" cy="22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60" y="4102055"/>
            <a:ext cx="11520000" cy="175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2899650" y="4884853"/>
            <a:ext cx="352264" cy="229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5765369" y="4875306"/>
            <a:ext cx="675966" cy="23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1519154" y="5457632"/>
            <a:ext cx="542677" cy="23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9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1061223" y="1894905"/>
            <a:ext cx="285619" cy="219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61223" y="2476453"/>
            <a:ext cx="276099" cy="219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61223" y="3058001"/>
            <a:ext cx="276099" cy="219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5" y="3429590"/>
            <a:ext cx="11520000" cy="1202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1011905" y="3620459"/>
            <a:ext cx="314181" cy="295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11011905" y="4202612"/>
            <a:ext cx="314181" cy="295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52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6234247" y="1874477"/>
            <a:ext cx="285619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80" y="2912700"/>
            <a:ext cx="11520000" cy="3476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8889424" y="3036506"/>
            <a:ext cx="247537" cy="238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10384168" y="4198384"/>
            <a:ext cx="276099" cy="238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