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66" b="55051"/>
          <a:stretch>
            <a:fillRect/>
          </a:stretch>
        </p:blipFill>
        <p:spPr>
          <a:xfrm>
            <a:off x="4285615" y="2453640"/>
            <a:ext cx="3321685" cy="723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00" y="3733120"/>
            <a:ext cx="11520000" cy="894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1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40231" y="1925685"/>
            <a:ext cx="352264" cy="28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20132" y="2030701"/>
            <a:ext cx="361785" cy="47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09685" y="1916138"/>
            <a:ext cx="675966" cy="295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06876" y="2498497"/>
            <a:ext cx="856859" cy="238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09818" y="2498497"/>
            <a:ext cx="523636" cy="238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39702" y="3071309"/>
            <a:ext cx="675966" cy="229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29388" y="3071309"/>
            <a:ext cx="361785" cy="229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4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77520" y="1027709"/>
            <a:ext cx="990148" cy="305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05884" y="1600032"/>
            <a:ext cx="685487" cy="305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05752" y="2162815"/>
            <a:ext cx="1313851" cy="305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10413" y="2754215"/>
            <a:ext cx="523636" cy="23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7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69123" y="1702764"/>
            <a:ext cx="228495" cy="22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15008" y="2826496"/>
            <a:ext cx="247537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9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54743" y="2466920"/>
            <a:ext cx="466512" cy="26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58545" y="2466920"/>
            <a:ext cx="466512" cy="26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95702" y="2466920"/>
            <a:ext cx="609322" cy="26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56628" y="2466920"/>
            <a:ext cx="476033" cy="26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59537" y="3029401"/>
            <a:ext cx="666446" cy="305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63338" y="3029401"/>
            <a:ext cx="666446" cy="305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57619" y="3029401"/>
            <a:ext cx="675966" cy="305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61421" y="3029401"/>
            <a:ext cx="666446" cy="305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5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054677" y="1980904"/>
            <a:ext cx="2427768" cy="314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54677" y="2543453"/>
            <a:ext cx="5445818" cy="314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54677" y="3106002"/>
            <a:ext cx="4341421" cy="314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