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01" b="55889"/>
          <a:stretch>
            <a:fillRect/>
          </a:stretch>
        </p:blipFill>
        <p:spPr>
          <a:xfrm>
            <a:off x="3422015" y="1591310"/>
            <a:ext cx="7557135" cy="727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70" y="2850470"/>
            <a:ext cx="11520000" cy="841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4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329785" y="2055468"/>
            <a:ext cx="1304330" cy="314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77057" y="2703175"/>
            <a:ext cx="152330" cy="228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94975" y="2703175"/>
            <a:ext cx="504595" cy="228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47702" y="3303256"/>
            <a:ext cx="971106" cy="238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60" y="3626440"/>
            <a:ext cx="11520000" cy="1826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3385221" y="3855921"/>
            <a:ext cx="533157" cy="23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8954807" y="3855921"/>
            <a:ext cx="380826" cy="23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1500130" y="4467872"/>
            <a:ext cx="666446" cy="22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9116659" y="4467872"/>
            <a:ext cx="695008" cy="229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3385221" y="5070262"/>
            <a:ext cx="533157" cy="23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5451204" y="5070262"/>
            <a:ext cx="1171041" cy="239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73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89885" y="1374140"/>
            <a:ext cx="302260" cy="23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33520" y="2098658"/>
            <a:ext cx="342743" cy="238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804150" y="1374140"/>
            <a:ext cx="302260" cy="23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2587625" y="2098675"/>
            <a:ext cx="302260" cy="23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2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6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82247" y="1104568"/>
            <a:ext cx="990148" cy="305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72198" y="1715497"/>
            <a:ext cx="1313851" cy="305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20264" y="2316879"/>
            <a:ext cx="1313851" cy="315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24264" y="2937354"/>
            <a:ext cx="685487" cy="305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1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05" y="3306400"/>
            <a:ext cx="11520000" cy="1908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831822" y="3487695"/>
            <a:ext cx="3408396" cy="305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4506797" y="3487695"/>
            <a:ext cx="3227504" cy="305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831822" y="4098374"/>
            <a:ext cx="3398876" cy="305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831822" y="4699511"/>
            <a:ext cx="7388033" cy="314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