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01" b="55889"/>
          <a:stretch>
            <a:fillRect/>
          </a:stretch>
        </p:blipFill>
        <p:spPr>
          <a:xfrm>
            <a:off x="3422015" y="1591310"/>
            <a:ext cx="7557135" cy="727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4" r="34401"/>
          <a:stretch>
            <a:fillRect/>
          </a:stretch>
        </p:blipFill>
        <p:spPr>
          <a:xfrm>
            <a:off x="408305" y="2884805"/>
            <a:ext cx="7557135" cy="708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2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844231" y="2064826"/>
            <a:ext cx="685487" cy="304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49752" y="2674373"/>
            <a:ext cx="514115" cy="228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3044145"/>
            <a:ext cx="11520000" cy="2236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0487630" y="3168405"/>
            <a:ext cx="504595" cy="229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7993216" y="4315428"/>
            <a:ext cx="380827" cy="238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8316919" y="4888939"/>
            <a:ext cx="380826" cy="238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30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78380" y="1170331"/>
            <a:ext cx="837818" cy="238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14611" y="1170331"/>
            <a:ext cx="856859" cy="238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21586" y="1751863"/>
            <a:ext cx="218975" cy="22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43570" y="1742329"/>
            <a:ext cx="514115" cy="238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5" y="2560275"/>
            <a:ext cx="11520000" cy="1990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808440" y="3436455"/>
            <a:ext cx="342743" cy="247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8101597" y="3445978"/>
            <a:ext cx="342743" cy="23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2284473" y="4122161"/>
            <a:ext cx="342743" cy="247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8576053" y="4122161"/>
            <a:ext cx="342743" cy="247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2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130842" y="2588975"/>
            <a:ext cx="5131636" cy="314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40363" y="3170033"/>
            <a:ext cx="4179570" cy="30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5" y="3474675"/>
            <a:ext cx="11520000" cy="2298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2767021" y="4657179"/>
            <a:ext cx="2913322" cy="305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2138658" y="5229358"/>
            <a:ext cx="5131636" cy="314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