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90" y="3189560"/>
            <a:ext cx="11520000" cy="923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21190" y="1935709"/>
            <a:ext cx="380826" cy="23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48495" y="1935709"/>
            <a:ext cx="695008" cy="23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90115" y="1935709"/>
            <a:ext cx="533157" cy="23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83041" y="2499144"/>
            <a:ext cx="695008" cy="23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67537" y="2499144"/>
            <a:ext cx="628363" cy="23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51130"/>
            <a:ext cx="11520000" cy="182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521190" y="3892562"/>
            <a:ext cx="380826" cy="22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6262809" y="3892562"/>
            <a:ext cx="533157" cy="22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0166280" y="3892562"/>
            <a:ext cx="685487" cy="22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2521190" y="4456705"/>
            <a:ext cx="380826" cy="22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6348495" y="4456705"/>
            <a:ext cx="685487" cy="22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7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986360"/>
            <a:ext cx="11520000" cy="1908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051950" y="3234448"/>
            <a:ext cx="1951735" cy="314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9230859" y="3243990"/>
            <a:ext cx="742611" cy="295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6622198" y="3826043"/>
            <a:ext cx="542677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2947223" y="4379471"/>
            <a:ext cx="1056793" cy="28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4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10876" y="1036515"/>
            <a:ext cx="1171041" cy="238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06016" y="1598689"/>
            <a:ext cx="1171041" cy="238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31041" y="2141807"/>
            <a:ext cx="923504" cy="295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92429" y="2132278"/>
            <a:ext cx="1932694" cy="314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21322" y="3275684"/>
            <a:ext cx="2361123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49024" y="3256627"/>
            <a:ext cx="4265256" cy="314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4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54677" y="2293375"/>
            <a:ext cx="5769520" cy="30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