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50" y="3073355"/>
            <a:ext cx="11520000" cy="87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78115" y="2019233"/>
            <a:ext cx="352264" cy="28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72132" y="2009697"/>
            <a:ext cx="675965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42776" y="2019233"/>
            <a:ext cx="666446" cy="28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64198" y="2591382"/>
            <a:ext cx="675966" cy="29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91768" y="2581847"/>
            <a:ext cx="4493752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10347" y="3182603"/>
            <a:ext cx="1171041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5" y="3596595"/>
            <a:ext cx="11520000" cy="2618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6878660" y="3758457"/>
            <a:ext cx="1009190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630461" y="3758457"/>
            <a:ext cx="685487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967230" y="5077460"/>
            <a:ext cx="312420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7369175" y="5077460"/>
            <a:ext cx="312420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2637155" y="5756910"/>
            <a:ext cx="312420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8006080" y="5756910"/>
            <a:ext cx="312420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44363" y="1132086"/>
            <a:ext cx="3855867" cy="314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44363" y="1713534"/>
            <a:ext cx="3855867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2285449"/>
            <a:ext cx="2275438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2065"/>
            <a:ext cx="11520000" cy="1727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872462" y="3694822"/>
            <a:ext cx="1171041" cy="23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176462" y="3694822"/>
            <a:ext cx="485553" cy="23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701090" y="4277118"/>
            <a:ext cx="1494743" cy="23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252628" y="4277118"/>
            <a:ext cx="218975" cy="23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1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31107" y="1312205"/>
            <a:ext cx="209454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4396" y="1312205"/>
            <a:ext cx="218975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9256" y="1997794"/>
            <a:ext cx="218975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0429" y="2007316"/>
            <a:ext cx="218975" cy="22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4677" y="3067646"/>
            <a:ext cx="7683173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