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4"/>
          <a:stretch>
            <a:fillRect/>
          </a:stretch>
        </p:blipFill>
        <p:spPr>
          <a:xfrm>
            <a:off x="2802255" y="3267710"/>
            <a:ext cx="5289550" cy="730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3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92628" y="2637595"/>
            <a:ext cx="675966" cy="304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44231" y="2637595"/>
            <a:ext cx="675966" cy="304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66413" y="2637595"/>
            <a:ext cx="1608991" cy="304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45223" y="3209376"/>
            <a:ext cx="1618512" cy="314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5" y="3733755"/>
            <a:ext cx="11520000" cy="1140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518184" y="3858393"/>
            <a:ext cx="685487" cy="29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097952" y="3848805"/>
            <a:ext cx="1618512" cy="30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5946283" y="4519934"/>
            <a:ext cx="218975" cy="23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10182977" y="4519934"/>
            <a:ext cx="152330" cy="23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7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61223" y="1199596"/>
            <a:ext cx="276099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61223" y="1781589"/>
            <a:ext cx="276099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3140" y="2325419"/>
            <a:ext cx="314181" cy="29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61223" y="2926494"/>
            <a:ext cx="276099" cy="21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2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76727" y="1883867"/>
            <a:ext cx="1656595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96033" y="2426744"/>
            <a:ext cx="4941222" cy="314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046050"/>
            <a:ext cx="11520000" cy="224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7260082" y="3991774"/>
            <a:ext cx="1656595" cy="229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631718" y="4536282"/>
            <a:ext cx="4750808" cy="30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5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424661" y="1997871"/>
            <a:ext cx="3893949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53223" y="2578744"/>
            <a:ext cx="3865388" cy="22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