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8" b="53492"/>
          <a:stretch>
            <a:fillRect/>
          </a:stretch>
        </p:blipFill>
        <p:spPr>
          <a:xfrm>
            <a:off x="3577590" y="2055495"/>
            <a:ext cx="8255635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53"/>
          <a:stretch>
            <a:fillRect/>
          </a:stretch>
        </p:blipFill>
        <p:spPr>
          <a:xfrm>
            <a:off x="2308225" y="3325495"/>
            <a:ext cx="6122670" cy="849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0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214545" y="2104402"/>
            <a:ext cx="1656595" cy="238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96826" y="2676338"/>
            <a:ext cx="380826" cy="238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09223" y="3257806"/>
            <a:ext cx="1494743" cy="238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58413" y="3829741"/>
            <a:ext cx="218975" cy="238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7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20859" y="1915043"/>
            <a:ext cx="1856528" cy="228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852099" y="1886423"/>
            <a:ext cx="1066314" cy="305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30380" y="2487452"/>
            <a:ext cx="1970776" cy="228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56958" y="2458832"/>
            <a:ext cx="1218644" cy="305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05752" y="3117102"/>
            <a:ext cx="218975" cy="238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04958" y="3117102"/>
            <a:ext cx="209454" cy="238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329454" y="3813532"/>
            <a:ext cx="218975" cy="228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09619" y="3803992"/>
            <a:ext cx="218975" cy="238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696845" y="1261745"/>
            <a:ext cx="287020" cy="286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6419215" y="1261745"/>
            <a:ext cx="287020" cy="286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9666605" y="1292225"/>
            <a:ext cx="287020" cy="286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23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073388" y="1064713"/>
            <a:ext cx="228495" cy="228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14347" y="1064713"/>
            <a:ext cx="533157" cy="23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63801" y="1636102"/>
            <a:ext cx="514115" cy="23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90512" y="1636102"/>
            <a:ext cx="695008" cy="23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4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091768" y="2841979"/>
            <a:ext cx="1951735" cy="238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57487" y="2841979"/>
            <a:ext cx="675966" cy="238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72727" y="3414744"/>
            <a:ext cx="1970776" cy="238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38446" y="3414744"/>
            <a:ext cx="685487" cy="238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31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064198" y="1962304"/>
            <a:ext cx="3456000" cy="305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2023-07-26T12:52:56Z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