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75" y="3296875"/>
            <a:ext cx="11520000" cy="82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44892" y="2135429"/>
            <a:ext cx="228495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86512" y="2135429"/>
            <a:ext cx="333223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2859" y="2135429"/>
            <a:ext cx="352264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38578" y="3319048"/>
            <a:ext cx="1123437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0" y="3688035"/>
            <a:ext cx="11520000" cy="2942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358277" y="3830878"/>
            <a:ext cx="923504" cy="29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975136" y="4440346"/>
            <a:ext cx="1313851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052954" y="5021245"/>
            <a:ext cx="1056793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644227" y="6211612"/>
            <a:ext cx="761652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4824128" y="6211612"/>
            <a:ext cx="761652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6966277" y="6211612"/>
            <a:ext cx="923504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10308029" y="6211612"/>
            <a:ext cx="933023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2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16396" y="2383878"/>
            <a:ext cx="1152000" cy="23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57355" y="2383878"/>
            <a:ext cx="837818" cy="23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40099" y="2966220"/>
            <a:ext cx="904462" cy="28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1537" y="2966220"/>
            <a:ext cx="590281" cy="28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10347" y="1236871"/>
            <a:ext cx="228495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4049" y="1942180"/>
            <a:ext cx="209454" cy="23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72462" y="2657020"/>
            <a:ext cx="3084694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72462" y="3362330"/>
            <a:ext cx="218975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1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54677" y="2016838"/>
            <a:ext cx="5455337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