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40" y="3131775"/>
            <a:ext cx="11520000" cy="792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5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242776" y="2076228"/>
            <a:ext cx="1332892" cy="23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02479" y="2619701"/>
            <a:ext cx="2265917" cy="305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00231" y="2629236"/>
            <a:ext cx="1085355" cy="286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30578" y="3220381"/>
            <a:ext cx="371305" cy="22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24661" y="3220381"/>
            <a:ext cx="704528" cy="22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90115" y="3220381"/>
            <a:ext cx="704528" cy="22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120661" y="3782923"/>
            <a:ext cx="228495" cy="23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1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54809" y="2113361"/>
            <a:ext cx="8692363" cy="1124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10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30578" y="2279106"/>
            <a:ext cx="1313851" cy="305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14611" y="2288654"/>
            <a:ext cx="761652" cy="29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0" y="2792685"/>
            <a:ext cx="11520000" cy="2343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756218" y="3545239"/>
            <a:ext cx="1628033" cy="304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7992581" y="3554765"/>
            <a:ext cx="1094876" cy="28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2918069" y="4678835"/>
            <a:ext cx="1304330" cy="304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8002102" y="4688361"/>
            <a:ext cx="761652" cy="28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6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844231" y="1969323"/>
            <a:ext cx="1323371" cy="238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34710" y="2531157"/>
            <a:ext cx="1332892" cy="238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45024" y="3645304"/>
            <a:ext cx="4579438" cy="304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