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63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8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image" Target="../media/image7.png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38" b="53492"/>
          <a:stretch>
            <a:fillRect/>
          </a:stretch>
        </p:blipFill>
        <p:spPr>
          <a:xfrm>
            <a:off x="3577590" y="2055495"/>
            <a:ext cx="8255635" cy="756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645" y="3238455"/>
            <a:ext cx="11520000" cy="890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90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614413" y="2036347"/>
            <a:ext cx="371305" cy="295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654809" y="2674502"/>
            <a:ext cx="371305" cy="304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110148" y="2684027"/>
            <a:ext cx="361785" cy="285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9952993" y="2674522"/>
            <a:ext cx="371305" cy="295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35" y="3150825"/>
            <a:ext cx="11520000" cy="2002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8297877" y="3322490"/>
            <a:ext cx="666447" cy="305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10363861" y="3322490"/>
            <a:ext cx="685487" cy="305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7"/>
            </p:custDataLst>
          </p:nvPr>
        </p:nvSpPr>
        <p:spPr bwMode="white">
          <a:xfrm>
            <a:off x="1957117" y="3980541"/>
            <a:ext cx="352264" cy="286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8"/>
            </p:custDataLst>
          </p:nvPr>
        </p:nvSpPr>
        <p:spPr bwMode="white">
          <a:xfrm>
            <a:off x="7079233" y="3971004"/>
            <a:ext cx="361785" cy="305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9"/>
            </p:custDataLst>
          </p:nvPr>
        </p:nvSpPr>
        <p:spPr bwMode="white">
          <a:xfrm>
            <a:off x="2280820" y="4695814"/>
            <a:ext cx="342743" cy="247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10"/>
            </p:custDataLst>
          </p:nvPr>
        </p:nvSpPr>
        <p:spPr bwMode="white">
          <a:xfrm>
            <a:off x="10177148" y="3980717"/>
            <a:ext cx="371305" cy="295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2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094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66290" y="2004695"/>
            <a:ext cx="312420" cy="264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902347" y="1314510"/>
            <a:ext cx="342743" cy="238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701090" y="1304965"/>
            <a:ext cx="342743" cy="248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509355" y="1314510"/>
            <a:ext cx="352264" cy="238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5524503" y="2004597"/>
            <a:ext cx="371305" cy="295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9672323" y="2004597"/>
            <a:ext cx="371305" cy="295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579325"/>
            <a:ext cx="11520000" cy="1855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1169256" y="3984932"/>
            <a:ext cx="4750809" cy="248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7"/>
            </p:custDataLst>
          </p:nvPr>
        </p:nvSpPr>
        <p:spPr bwMode="white">
          <a:xfrm>
            <a:off x="6900694" y="3984932"/>
            <a:ext cx="4608000" cy="248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  <p:bldP spid="2" grpId="0" bldLvl="0" animBg="1"/>
      <p:bldP spid="8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00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834049" y="1256645"/>
            <a:ext cx="2437289" cy="276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329123" y="1962515"/>
            <a:ext cx="514115" cy="267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786115" y="2658847"/>
            <a:ext cx="218975" cy="238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805157" y="3364717"/>
            <a:ext cx="152330" cy="228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937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2064198" y="2600918"/>
            <a:ext cx="837818" cy="257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501818" y="2591382"/>
            <a:ext cx="828297" cy="276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929917" y="2591382"/>
            <a:ext cx="837818" cy="286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2023-07-26T13:01:51Z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