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8" b="53492"/>
          <a:stretch>
            <a:fillRect/>
          </a:stretch>
        </p:blipFill>
        <p:spPr>
          <a:xfrm>
            <a:off x="3577590" y="2055495"/>
            <a:ext cx="8255635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20" y="3228930"/>
            <a:ext cx="11520000" cy="808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0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710942" y="2125311"/>
            <a:ext cx="1009190" cy="23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76462" y="2125311"/>
            <a:ext cx="218975" cy="23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80528" y="2125311"/>
            <a:ext cx="218975" cy="23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69123" y="2726471"/>
            <a:ext cx="228495" cy="229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73256" y="2726471"/>
            <a:ext cx="238016" cy="229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5" y="3141935"/>
            <a:ext cx="11520000" cy="1928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6535907" y="4001342"/>
            <a:ext cx="1180561" cy="238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6773924" y="4602927"/>
            <a:ext cx="1018710" cy="238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8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11537" y="1741043"/>
            <a:ext cx="1342413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76330" y="1741043"/>
            <a:ext cx="1171041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82909" y="2941122"/>
            <a:ext cx="1009190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76330" y="2941122"/>
            <a:ext cx="1171041" cy="2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28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21322" y="4078645"/>
            <a:ext cx="1332892" cy="238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52760" y="4088180"/>
            <a:ext cx="1018710" cy="238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16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82909" y="1809354"/>
            <a:ext cx="1009190" cy="238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90644" y="1809354"/>
            <a:ext cx="1332892" cy="2383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31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6824528" y="2019529"/>
            <a:ext cx="1332892" cy="2384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