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8" b="53492"/>
          <a:stretch>
            <a:fillRect/>
          </a:stretch>
        </p:blipFill>
        <p:spPr>
          <a:xfrm>
            <a:off x="3577590" y="2055495"/>
            <a:ext cx="8255635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690" y="3228930"/>
            <a:ext cx="11520000" cy="996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1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854082" y="1980369"/>
            <a:ext cx="361785" cy="295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67272" y="1989901"/>
            <a:ext cx="675966" cy="285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14016" y="1970837"/>
            <a:ext cx="2104066" cy="314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88297" y="2571327"/>
            <a:ext cx="1666115" cy="314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015933" y="3190880"/>
            <a:ext cx="361785" cy="295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99834" y="3181349"/>
            <a:ext cx="1009190" cy="305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130512" y="3781839"/>
            <a:ext cx="999669" cy="305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510347" y="3772307"/>
            <a:ext cx="2618181" cy="314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20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54280" y="541041"/>
            <a:ext cx="3646414" cy="314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604561" y="550569"/>
            <a:ext cx="685487" cy="304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59735" y="1160393"/>
            <a:ext cx="361785" cy="295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06743" y="1150865"/>
            <a:ext cx="371305" cy="314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01289" y="1150865"/>
            <a:ext cx="371305" cy="304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997223" y="1779745"/>
            <a:ext cx="228495" cy="228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71206" y="1779745"/>
            <a:ext cx="218975" cy="238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01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16198" y="1172121"/>
            <a:ext cx="1970776" cy="315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47768" y="1172121"/>
            <a:ext cx="2941884" cy="315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902016" y="1774046"/>
            <a:ext cx="2618181" cy="315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33586" y="1774046"/>
            <a:ext cx="3684494" cy="315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69010" y="1172210"/>
            <a:ext cx="121285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6494145" y="1172210"/>
            <a:ext cx="121285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1169670" y="1774190"/>
            <a:ext cx="121285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6372860" y="1774190"/>
            <a:ext cx="121285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76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97752" y="3831525"/>
            <a:ext cx="1418578" cy="26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49421" y="3821988"/>
            <a:ext cx="2913322" cy="276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00760" y="3821988"/>
            <a:ext cx="2246876" cy="276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75933" y="3831525"/>
            <a:ext cx="1142479" cy="26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86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168595" y="3631055"/>
            <a:ext cx="790214" cy="219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25123" y="3602445"/>
            <a:ext cx="2561057" cy="286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71537" y="3631055"/>
            <a:ext cx="799735" cy="219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