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38" b="53492"/>
          <a:stretch>
            <a:fillRect/>
          </a:stretch>
        </p:blipFill>
        <p:spPr>
          <a:xfrm>
            <a:off x="3577590" y="2055495"/>
            <a:ext cx="8255635" cy="75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2" t="56652" r="26993"/>
          <a:stretch>
            <a:fillRect/>
          </a:stretch>
        </p:blipFill>
        <p:spPr>
          <a:xfrm>
            <a:off x="2819400" y="3142615"/>
            <a:ext cx="5320665" cy="705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7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834049" y="2084940"/>
            <a:ext cx="1332892" cy="314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386909" y="2675804"/>
            <a:ext cx="685487" cy="314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490644" y="2685334"/>
            <a:ext cx="999669" cy="295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147239" y="2704394"/>
            <a:ext cx="352264" cy="238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901355" y="3266667"/>
            <a:ext cx="999669" cy="304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43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691900" y="1207658"/>
            <a:ext cx="285619" cy="238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62677" y="2369616"/>
            <a:ext cx="228495" cy="238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82181" y="3531575"/>
            <a:ext cx="238016" cy="24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75" y="4502740"/>
            <a:ext cx="11520000" cy="1208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7259486" y="4694492"/>
            <a:ext cx="247537" cy="249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46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035300" y="2496185"/>
            <a:ext cx="2640330" cy="305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09685" y="2496185"/>
            <a:ext cx="2516505" cy="304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711603" y="3106232"/>
            <a:ext cx="856859" cy="238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720462" y="3106232"/>
            <a:ext cx="704528" cy="238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424000" y="3106232"/>
            <a:ext cx="1028231" cy="238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670876" y="3106232"/>
            <a:ext cx="390347" cy="238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27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073719" y="2582003"/>
            <a:ext cx="4788892" cy="314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