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5" y="3277190"/>
            <a:ext cx="11520000" cy="68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3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23140" y="2026151"/>
            <a:ext cx="314181" cy="29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1223" y="2645007"/>
            <a:ext cx="276099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61223" y="3225780"/>
            <a:ext cx="276099" cy="218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6826" y="1115340"/>
            <a:ext cx="361785" cy="30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2000" y="1124901"/>
            <a:ext cx="361785" cy="286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06611" y="1708139"/>
            <a:ext cx="675966" cy="30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96561" y="1708139"/>
            <a:ext cx="675966" cy="30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2258015"/>
            <a:ext cx="11520000" cy="2298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4870435" y="2420132"/>
            <a:ext cx="675966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650138" y="2420132"/>
            <a:ext cx="685487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1471559" y="3011384"/>
            <a:ext cx="3227504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126171" y="3011384"/>
            <a:ext cx="733090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4622898" y="3612173"/>
            <a:ext cx="1390016" cy="286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3528022" y="4222497"/>
            <a:ext cx="1332892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8802468" y="4193889"/>
            <a:ext cx="352264" cy="286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0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158082" y="1971554"/>
            <a:ext cx="276099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18876" y="1962018"/>
            <a:ext cx="247537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2099" y="3144460"/>
            <a:ext cx="22849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92958" y="2890616"/>
            <a:ext cx="1018710" cy="23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73057" y="2890616"/>
            <a:ext cx="1018710" cy="23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38842" y="2890616"/>
            <a:ext cx="856859" cy="23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18942" y="2890616"/>
            <a:ext cx="856859" cy="23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4"/>
          <a:stretch>
            <a:fillRect/>
          </a:stretch>
        </p:blipFill>
        <p:spPr>
          <a:xfrm>
            <a:off x="689610" y="3429000"/>
            <a:ext cx="11520170" cy="1642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270325" y="4689132"/>
            <a:ext cx="923504" cy="23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2879317" y="4670038"/>
            <a:ext cx="1009190" cy="29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4593036" y="4689132"/>
            <a:ext cx="1209123" cy="23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6487647" y="4689132"/>
            <a:ext cx="1209123" cy="23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8629796" y="4660491"/>
            <a:ext cx="561720" cy="305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0057895" y="4689132"/>
            <a:ext cx="1285289" cy="238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