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45" y="3141300"/>
            <a:ext cx="11520000" cy="87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2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02082" y="2570208"/>
            <a:ext cx="1399537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53157" y="2541628"/>
            <a:ext cx="352263" cy="295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28727" y="2541628"/>
            <a:ext cx="666446" cy="30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75669" y="2541628"/>
            <a:ext cx="666446" cy="295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30975" y="3122761"/>
            <a:ext cx="209454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20661" y="3113234"/>
            <a:ext cx="218975" cy="23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48495" y="3113234"/>
            <a:ext cx="218975" cy="23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3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2677" y="1045613"/>
            <a:ext cx="1647074" cy="238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96033" y="1017046"/>
            <a:ext cx="761652" cy="30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0528" y="2921528"/>
            <a:ext cx="1323371" cy="238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37785" y="2921528"/>
            <a:ext cx="923504" cy="238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736725" y="2305050"/>
            <a:ext cx="30226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207000" y="2305050"/>
            <a:ext cx="30226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957945" y="2305050"/>
            <a:ext cx="30226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3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20925" y="1160549"/>
            <a:ext cx="238016" cy="228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19669" y="2313721"/>
            <a:ext cx="285619" cy="23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37917" y="3476424"/>
            <a:ext cx="228495" cy="23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3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1306174"/>
            <a:ext cx="228495" cy="22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01818" y="1277502"/>
            <a:ext cx="1932694" cy="30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2413" y="1306174"/>
            <a:ext cx="218975" cy="22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2958" y="1975187"/>
            <a:ext cx="209454" cy="22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01818" y="1936957"/>
            <a:ext cx="1932694" cy="315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24132" y="1965629"/>
            <a:ext cx="218975" cy="23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42644" y="1936957"/>
            <a:ext cx="1932694" cy="315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092429" y="1922208"/>
            <a:ext cx="1323371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3867" y="1922208"/>
            <a:ext cx="1332892" cy="22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58677" y="2465170"/>
            <a:ext cx="1332892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75933" y="2465170"/>
            <a:ext cx="1332892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44495" y="3017659"/>
            <a:ext cx="1332892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75933" y="3017659"/>
            <a:ext cx="1332892" cy="2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58545" y="3541570"/>
            <a:ext cx="2970446" cy="304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