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7" r:id="rId5"/>
    <p:sldId id="275" r:id="rId6"/>
    <p:sldId id="274" r:id="rId7"/>
    <p:sldId id="273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B8F5819F-4C15-0AC4-FBE6-E6DBCCC5FB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4845A0C7-C25B-4C9D-5434-EF3A59A5B7A6}"/>
              </a:ext>
            </a:extLst>
          </p:cNvPr>
          <p:cNvSpPr/>
          <p:nvPr/>
        </p:nvSpPr>
        <p:spPr bwMode="white">
          <a:xfrm>
            <a:off x="1293023" y="1691639"/>
            <a:ext cx="1351934" cy="1422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A730FF47-3600-2F48-6FE4-7E787235B697}"/>
              </a:ext>
            </a:extLst>
          </p:cNvPr>
          <p:cNvSpPr/>
          <p:nvPr/>
        </p:nvSpPr>
        <p:spPr bwMode="white">
          <a:xfrm>
            <a:off x="2706842" y="1691638"/>
            <a:ext cx="1328132" cy="1422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4832032A-1ABF-F66B-9BE7-6E590E6B2B07}"/>
              </a:ext>
            </a:extLst>
          </p:cNvPr>
          <p:cNvSpPr/>
          <p:nvPr/>
        </p:nvSpPr>
        <p:spPr bwMode="white">
          <a:xfrm>
            <a:off x="4815668" y="1778697"/>
            <a:ext cx="1256728" cy="127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2FDAD3DA-9E50-AAEC-4C16-407BF5219222}"/>
              </a:ext>
            </a:extLst>
          </p:cNvPr>
          <p:cNvSpPr/>
          <p:nvPr/>
        </p:nvSpPr>
        <p:spPr bwMode="white">
          <a:xfrm>
            <a:off x="6243767" y="1691638"/>
            <a:ext cx="1644114" cy="139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2AFAEB84-3A9C-3A52-103F-4925816D494F}"/>
              </a:ext>
            </a:extLst>
          </p:cNvPr>
          <p:cNvSpPr/>
          <p:nvPr/>
        </p:nvSpPr>
        <p:spPr bwMode="white">
          <a:xfrm>
            <a:off x="8395438" y="1705741"/>
            <a:ext cx="1324634" cy="1352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5D3F8BE5-F1DC-610E-65DA-46E173DBD1E9}"/>
              </a:ext>
            </a:extLst>
          </p:cNvPr>
          <p:cNvSpPr/>
          <p:nvPr/>
        </p:nvSpPr>
        <p:spPr bwMode="white">
          <a:xfrm>
            <a:off x="9813480" y="1705740"/>
            <a:ext cx="1442783" cy="147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5B737DD7-D726-6E23-5CD6-55CAE7539D86}"/>
              </a:ext>
            </a:extLst>
          </p:cNvPr>
          <p:cNvSpPr/>
          <p:nvPr/>
        </p:nvSpPr>
        <p:spPr bwMode="white">
          <a:xfrm>
            <a:off x="2445024" y="3419163"/>
            <a:ext cx="361785" cy="247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BE1F7344-EDAB-B3EF-575E-6F836048D792}"/>
              </a:ext>
            </a:extLst>
          </p:cNvPr>
          <p:cNvSpPr/>
          <p:nvPr/>
        </p:nvSpPr>
        <p:spPr bwMode="white">
          <a:xfrm>
            <a:off x="6024793" y="3419163"/>
            <a:ext cx="361785" cy="247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BB0AB047-0E74-5CF6-F9DF-0DCE0610AB82}"/>
              </a:ext>
            </a:extLst>
          </p:cNvPr>
          <p:cNvSpPr/>
          <p:nvPr/>
        </p:nvSpPr>
        <p:spPr bwMode="white">
          <a:xfrm>
            <a:off x="9595041" y="3419163"/>
            <a:ext cx="361785" cy="247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3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446E86C0-83A0-3494-0821-4BE283022F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3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01FE5E70-077D-2CF2-5096-B6714B3B4E29}"/>
              </a:ext>
            </a:extLst>
          </p:cNvPr>
          <p:cNvSpPr/>
          <p:nvPr/>
        </p:nvSpPr>
        <p:spPr bwMode="white">
          <a:xfrm>
            <a:off x="1102611" y="1456069"/>
            <a:ext cx="361785" cy="25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335D909E-D5A7-A134-88CB-773C3B35AB90}"/>
              </a:ext>
            </a:extLst>
          </p:cNvPr>
          <p:cNvSpPr/>
          <p:nvPr/>
        </p:nvSpPr>
        <p:spPr bwMode="white">
          <a:xfrm>
            <a:off x="3682710" y="1465600"/>
            <a:ext cx="371305" cy="247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4FF8DDF7-3124-FA82-9C30-B4806D2B040B}"/>
              </a:ext>
            </a:extLst>
          </p:cNvPr>
          <p:cNvSpPr/>
          <p:nvPr/>
        </p:nvSpPr>
        <p:spPr bwMode="white">
          <a:xfrm>
            <a:off x="6272330" y="1456069"/>
            <a:ext cx="371305" cy="25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ED7CDC7A-FD1C-AD73-A068-8F163BA9E6CB}"/>
              </a:ext>
            </a:extLst>
          </p:cNvPr>
          <p:cNvSpPr/>
          <p:nvPr/>
        </p:nvSpPr>
        <p:spPr bwMode="white">
          <a:xfrm>
            <a:off x="9366545" y="1456069"/>
            <a:ext cx="361785" cy="25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E7D61E2E-1898-72E9-4CFF-424D4265AD5B}"/>
              </a:ext>
            </a:extLst>
          </p:cNvPr>
          <p:cNvSpPr/>
          <p:nvPr/>
        </p:nvSpPr>
        <p:spPr bwMode="white">
          <a:xfrm>
            <a:off x="1207338" y="2428235"/>
            <a:ext cx="371305" cy="247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B37B1BCB-5086-7ECD-52DF-C3DE8F770277}"/>
              </a:ext>
            </a:extLst>
          </p:cNvPr>
          <p:cNvSpPr/>
          <p:nvPr/>
        </p:nvSpPr>
        <p:spPr bwMode="white">
          <a:xfrm>
            <a:off x="3692231" y="2418704"/>
            <a:ext cx="361785" cy="25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E7B1C501-5989-D88C-08AE-BA3AD7670971}"/>
              </a:ext>
            </a:extLst>
          </p:cNvPr>
          <p:cNvSpPr/>
          <p:nvPr/>
        </p:nvSpPr>
        <p:spPr bwMode="white">
          <a:xfrm>
            <a:off x="6300892" y="2485420"/>
            <a:ext cx="314181" cy="190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9C9F4F47-3F3B-63D4-4176-24AAAAD8A68D}"/>
              </a:ext>
            </a:extLst>
          </p:cNvPr>
          <p:cNvSpPr/>
          <p:nvPr/>
        </p:nvSpPr>
        <p:spPr bwMode="white">
          <a:xfrm>
            <a:off x="9471272" y="2485420"/>
            <a:ext cx="314181" cy="10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7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3BA1D7E2-5C34-40A4-A081-48760A1677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4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1FBE7932-86FD-2660-ACC0-1E90EB2CB374}"/>
              </a:ext>
            </a:extLst>
          </p:cNvPr>
          <p:cNvSpPr/>
          <p:nvPr/>
        </p:nvSpPr>
        <p:spPr bwMode="white">
          <a:xfrm>
            <a:off x="2473586" y="1819334"/>
            <a:ext cx="342766" cy="914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2BDA1A8B-C4A3-76A0-A855-AEB4615718EE}"/>
              </a:ext>
            </a:extLst>
          </p:cNvPr>
          <p:cNvSpPr/>
          <p:nvPr/>
        </p:nvSpPr>
        <p:spPr bwMode="white">
          <a:xfrm>
            <a:off x="7638676" y="1828872"/>
            <a:ext cx="447251" cy="713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D0BA81D7-88F8-FCD5-F2C8-B47C7EBAA962}"/>
              </a:ext>
            </a:extLst>
          </p:cNvPr>
          <p:cNvSpPr/>
          <p:nvPr/>
        </p:nvSpPr>
        <p:spPr bwMode="white">
          <a:xfrm>
            <a:off x="10090115" y="1819334"/>
            <a:ext cx="388909" cy="722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2F1303DF-D238-DFCD-3151-50BF1DFD7969}"/>
              </a:ext>
            </a:extLst>
          </p:cNvPr>
          <p:cNvSpPr/>
          <p:nvPr/>
        </p:nvSpPr>
        <p:spPr bwMode="white">
          <a:xfrm>
            <a:off x="4882314" y="2010096"/>
            <a:ext cx="161851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="" xmlns:a16="http://schemas.microsoft.com/office/drawing/2014/main" id="{1FBE7932-86FD-2660-ACC0-1E90EB2CB374}"/>
              </a:ext>
            </a:extLst>
          </p:cNvPr>
          <p:cNvSpPr/>
          <p:nvPr/>
        </p:nvSpPr>
        <p:spPr bwMode="white">
          <a:xfrm>
            <a:off x="2455298" y="2695810"/>
            <a:ext cx="342766" cy="914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="" xmlns:a16="http://schemas.microsoft.com/office/drawing/2014/main" id="{1FBE7932-86FD-2660-ACC0-1E90EB2CB374}"/>
              </a:ext>
            </a:extLst>
          </p:cNvPr>
          <p:cNvSpPr/>
          <p:nvPr/>
        </p:nvSpPr>
        <p:spPr bwMode="white">
          <a:xfrm>
            <a:off x="4911650" y="2650090"/>
            <a:ext cx="342766" cy="914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="" xmlns:a16="http://schemas.microsoft.com/office/drawing/2014/main" id="{1FBE7932-86FD-2660-ACC0-1E90EB2CB374}"/>
              </a:ext>
            </a:extLst>
          </p:cNvPr>
          <p:cNvSpPr/>
          <p:nvPr/>
        </p:nvSpPr>
        <p:spPr bwMode="white">
          <a:xfrm>
            <a:off x="7349714" y="2672950"/>
            <a:ext cx="342766" cy="914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="" xmlns:a16="http://schemas.microsoft.com/office/drawing/2014/main" id="{1FBE7932-86FD-2660-ACC0-1E90EB2CB374}"/>
              </a:ext>
            </a:extLst>
          </p:cNvPr>
          <p:cNvSpPr/>
          <p:nvPr/>
        </p:nvSpPr>
        <p:spPr bwMode="white">
          <a:xfrm>
            <a:off x="10134354" y="2672950"/>
            <a:ext cx="342766" cy="914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4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5DB7063B-A8B1-725B-72E7-627DF6768C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4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168ECA55-7004-A9E5-0D79-9C58FAC89CBB}"/>
              </a:ext>
            </a:extLst>
          </p:cNvPr>
          <p:cNvSpPr/>
          <p:nvPr/>
        </p:nvSpPr>
        <p:spPr bwMode="white">
          <a:xfrm>
            <a:off x="7014942" y="1322543"/>
            <a:ext cx="228496" cy="247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E5CB017F-1438-5A14-4717-342DB9222D4D}"/>
              </a:ext>
            </a:extLst>
          </p:cNvPr>
          <p:cNvSpPr/>
          <p:nvPr/>
        </p:nvSpPr>
        <p:spPr bwMode="white">
          <a:xfrm>
            <a:off x="8376396" y="1322543"/>
            <a:ext cx="218975" cy="238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6037DA38-3964-D2BD-BDAF-5C063DF5CC43}"/>
              </a:ext>
            </a:extLst>
          </p:cNvPr>
          <p:cNvSpPr/>
          <p:nvPr/>
        </p:nvSpPr>
        <p:spPr bwMode="white">
          <a:xfrm>
            <a:off x="9747371" y="1322543"/>
            <a:ext cx="218975" cy="247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F3445686-A2D9-439B-AA31-8ED7B78F90BF}"/>
              </a:ext>
            </a:extLst>
          </p:cNvPr>
          <p:cNvSpPr/>
          <p:nvPr/>
        </p:nvSpPr>
        <p:spPr bwMode="white">
          <a:xfrm>
            <a:off x="7014942" y="1703749"/>
            <a:ext cx="228496" cy="247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FB84909F-0C36-B288-246B-568B32C82CB9}"/>
              </a:ext>
            </a:extLst>
          </p:cNvPr>
          <p:cNvSpPr/>
          <p:nvPr/>
        </p:nvSpPr>
        <p:spPr bwMode="white">
          <a:xfrm>
            <a:off x="8376396" y="1703749"/>
            <a:ext cx="228495" cy="247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86C457FA-3BC6-E733-B574-FAFA5141E7E7}"/>
              </a:ext>
            </a:extLst>
          </p:cNvPr>
          <p:cNvSpPr/>
          <p:nvPr/>
        </p:nvSpPr>
        <p:spPr bwMode="white">
          <a:xfrm>
            <a:off x="9737851" y="1703749"/>
            <a:ext cx="228496" cy="247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05736FE8-AB66-DE45-E90E-A6327DA7AA53}"/>
              </a:ext>
            </a:extLst>
          </p:cNvPr>
          <p:cNvSpPr/>
          <p:nvPr/>
        </p:nvSpPr>
        <p:spPr bwMode="white">
          <a:xfrm>
            <a:off x="8357355" y="2828305"/>
            <a:ext cx="228495" cy="247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7179E0FA-CD79-26AC-0728-6D2667FF9E8F}"/>
              </a:ext>
            </a:extLst>
          </p:cNvPr>
          <p:cNvSpPr/>
          <p:nvPr/>
        </p:nvSpPr>
        <p:spPr bwMode="white">
          <a:xfrm>
            <a:off x="9718809" y="2828305"/>
            <a:ext cx="218975" cy="247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C310B1EA-A5D0-AC6B-C6F0-E9ACDBA16EC1}"/>
              </a:ext>
            </a:extLst>
          </p:cNvPr>
          <p:cNvSpPr/>
          <p:nvPr/>
        </p:nvSpPr>
        <p:spPr bwMode="white">
          <a:xfrm>
            <a:off x="7033983" y="3018907"/>
            <a:ext cx="152330" cy="238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1B39627A-4585-C9A2-4AE4-7AC59D871506}"/>
              </a:ext>
            </a:extLst>
          </p:cNvPr>
          <p:cNvSpPr/>
          <p:nvPr/>
        </p:nvSpPr>
        <p:spPr bwMode="white">
          <a:xfrm>
            <a:off x="8300231" y="3209510"/>
            <a:ext cx="361785" cy="247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B1EF7A13-BD89-AEEF-DB37-C19AEF1D8DA0}"/>
              </a:ext>
            </a:extLst>
          </p:cNvPr>
          <p:cNvSpPr/>
          <p:nvPr/>
        </p:nvSpPr>
        <p:spPr bwMode="white">
          <a:xfrm>
            <a:off x="9661685" y="3209510"/>
            <a:ext cx="371305" cy="247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24CB6C77-70ED-97E0-F8A2-169576D357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7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>
            <a:extLst>
              <a:ext uri="{FF2B5EF4-FFF2-40B4-BE49-F238E27FC236}">
                <a16:creationId xmlns="" xmlns:a16="http://schemas.microsoft.com/office/drawing/2014/main" id="{A3DAC85F-0337-DBED-4D3D-385F6D5F26EF}"/>
              </a:ext>
            </a:extLst>
          </p:cNvPr>
          <p:cNvSpPr/>
          <p:nvPr/>
        </p:nvSpPr>
        <p:spPr bwMode="white">
          <a:xfrm>
            <a:off x="1921388" y="2514600"/>
            <a:ext cx="6759669" cy="1791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0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D0CF7AD7-A505-7D81-F2D8-35CE7750A3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48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="" xmlns:a16="http://schemas.microsoft.com/office/drawing/2014/main" id="{6852B0F4-0D55-1CB5-D5B6-80A743A9F3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6" y="2417400"/>
            <a:ext cx="11520000" cy="2511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0E8D3746-7D32-5A9B-3CD9-AD6085E9C77C}"/>
              </a:ext>
            </a:extLst>
          </p:cNvPr>
          <p:cNvSpPr/>
          <p:nvPr/>
        </p:nvSpPr>
        <p:spPr bwMode="white">
          <a:xfrm>
            <a:off x="7360154" y="3487097"/>
            <a:ext cx="333223" cy="238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06CDA40C-5ED4-527F-13C2-E2644158CB02}"/>
              </a:ext>
            </a:extLst>
          </p:cNvPr>
          <p:cNvSpPr/>
          <p:nvPr/>
        </p:nvSpPr>
        <p:spPr bwMode="white">
          <a:xfrm>
            <a:off x="8674005" y="3487097"/>
            <a:ext cx="352264" cy="238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2C676CBB-9D3E-ABA4-EF80-947C04CFA044}"/>
              </a:ext>
            </a:extLst>
          </p:cNvPr>
          <p:cNvSpPr/>
          <p:nvPr/>
        </p:nvSpPr>
        <p:spPr bwMode="white">
          <a:xfrm>
            <a:off x="9854567" y="3487097"/>
            <a:ext cx="371305" cy="238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65E62E7D-7F43-BAE7-317B-C189EDEF827A}"/>
              </a:ext>
            </a:extLst>
          </p:cNvPr>
          <p:cNvSpPr/>
          <p:nvPr/>
        </p:nvSpPr>
        <p:spPr bwMode="white">
          <a:xfrm>
            <a:off x="1377748" y="3606482"/>
            <a:ext cx="4904179" cy="1569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66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1585B8BC-D741-06A4-00C1-5F8B3BC834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0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06713067-7B38-2BB9-0378-65B445A63319}"/>
              </a:ext>
            </a:extLst>
          </p:cNvPr>
          <p:cNvSpPr/>
          <p:nvPr/>
        </p:nvSpPr>
        <p:spPr bwMode="white">
          <a:xfrm>
            <a:off x="1426314" y="2404872"/>
            <a:ext cx="7708542" cy="1774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55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4DB26620-BA97-93F1-E443-6325CA1E4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6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53587817-DE48-2CE3-094C-5C668C241354}"/>
              </a:ext>
            </a:extLst>
          </p:cNvPr>
          <p:cNvSpPr/>
          <p:nvPr/>
        </p:nvSpPr>
        <p:spPr bwMode="white">
          <a:xfrm>
            <a:off x="1105584" y="2898835"/>
            <a:ext cx="5651832" cy="1087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3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9CB9FD36-64DE-12FB-9523-64772097A1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7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A93BA7FC-AC8A-D467-1A5F-BB6737B7B86E}"/>
              </a:ext>
            </a:extLst>
          </p:cNvPr>
          <p:cNvSpPr/>
          <p:nvPr/>
        </p:nvSpPr>
        <p:spPr bwMode="white">
          <a:xfrm>
            <a:off x="1759809" y="1609344"/>
            <a:ext cx="4302663" cy="3090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0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EFB98108-DFAC-A4FD-7105-82745BEDE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36869" r="27498"/>
          <a:stretch/>
        </p:blipFill>
        <p:spPr>
          <a:xfrm>
            <a:off x="2573866" y="2285760"/>
            <a:ext cx="7391401" cy="222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FE2AC26B-7B60-2336-A4B5-D8682493D1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12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6AFF4799-6A94-4E2F-03EE-F245B409ED07}"/>
              </a:ext>
            </a:extLst>
          </p:cNvPr>
          <p:cNvSpPr/>
          <p:nvPr/>
        </p:nvSpPr>
        <p:spPr bwMode="white">
          <a:xfrm>
            <a:off x="10832727" y="1351079"/>
            <a:ext cx="152330" cy="238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3D8B8C26-5302-3C13-19C6-D61B49AD7975}"/>
              </a:ext>
            </a:extLst>
          </p:cNvPr>
          <p:cNvSpPr/>
          <p:nvPr/>
        </p:nvSpPr>
        <p:spPr bwMode="white">
          <a:xfrm>
            <a:off x="7176793" y="1513082"/>
            <a:ext cx="371305" cy="30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C8A4BAA3-DB21-04AC-3978-10896FB4193F}"/>
              </a:ext>
            </a:extLst>
          </p:cNvPr>
          <p:cNvSpPr/>
          <p:nvPr/>
        </p:nvSpPr>
        <p:spPr bwMode="white">
          <a:xfrm>
            <a:off x="8871471" y="1627438"/>
            <a:ext cx="380826" cy="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FA35BA80-761F-1A0C-A8DD-09132BBA9D2B}"/>
              </a:ext>
            </a:extLst>
          </p:cNvPr>
          <p:cNvSpPr/>
          <p:nvPr/>
        </p:nvSpPr>
        <p:spPr bwMode="white">
          <a:xfrm>
            <a:off x="10813685" y="1722734"/>
            <a:ext cx="218975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867B8696-DD68-2EEF-706E-9A3A9928776D}"/>
              </a:ext>
            </a:extLst>
          </p:cNvPr>
          <p:cNvSpPr/>
          <p:nvPr/>
        </p:nvSpPr>
        <p:spPr bwMode="white">
          <a:xfrm>
            <a:off x="3273322" y="2304040"/>
            <a:ext cx="228495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06D0D4C6-3C1D-E19F-E3B5-7AAC58066C53}"/>
              </a:ext>
            </a:extLst>
          </p:cNvPr>
          <p:cNvSpPr/>
          <p:nvPr/>
        </p:nvSpPr>
        <p:spPr bwMode="white">
          <a:xfrm>
            <a:off x="9176132" y="2304040"/>
            <a:ext cx="218975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EE9565A5-E754-02B1-A6C9-CB9B691EA1D8}"/>
              </a:ext>
            </a:extLst>
          </p:cNvPr>
          <p:cNvSpPr/>
          <p:nvPr/>
        </p:nvSpPr>
        <p:spPr bwMode="white">
          <a:xfrm>
            <a:off x="3273322" y="2685224"/>
            <a:ext cx="228495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F5EAFA88-6452-BBD1-ABBE-FA7E0400E06B}"/>
              </a:ext>
            </a:extLst>
          </p:cNvPr>
          <p:cNvSpPr/>
          <p:nvPr/>
        </p:nvSpPr>
        <p:spPr bwMode="white">
          <a:xfrm>
            <a:off x="9176132" y="2685224"/>
            <a:ext cx="218975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279095D9-E78F-5207-37F6-FF21A88ADFD2}"/>
              </a:ext>
            </a:extLst>
          </p:cNvPr>
          <p:cNvSpPr/>
          <p:nvPr/>
        </p:nvSpPr>
        <p:spPr bwMode="white">
          <a:xfrm>
            <a:off x="3530380" y="3447593"/>
            <a:ext cx="218975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DFE2D73D-5F92-A184-FB3A-536162C5840B}"/>
              </a:ext>
            </a:extLst>
          </p:cNvPr>
          <p:cNvSpPr/>
          <p:nvPr/>
        </p:nvSpPr>
        <p:spPr bwMode="white">
          <a:xfrm>
            <a:off x="5986710" y="3447593"/>
            <a:ext cx="371305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B4131D12-CDF8-1E33-4DD4-203F613AAB5F}"/>
              </a:ext>
            </a:extLst>
          </p:cNvPr>
          <p:cNvSpPr/>
          <p:nvPr/>
        </p:nvSpPr>
        <p:spPr bwMode="white">
          <a:xfrm>
            <a:off x="8157421" y="3419004"/>
            <a:ext cx="1390016" cy="324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4A5F4301-01C7-55C7-19AC-AC6B524EFBCE}"/>
              </a:ext>
            </a:extLst>
          </p:cNvPr>
          <p:cNvSpPr/>
          <p:nvPr/>
        </p:nvSpPr>
        <p:spPr bwMode="white">
          <a:xfrm>
            <a:off x="8338314" y="4229021"/>
            <a:ext cx="152331" cy="238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="" xmlns:a16="http://schemas.microsoft.com/office/drawing/2014/main" id="{34AA74D5-9B69-5F8F-CB14-86D45C7270DB}"/>
              </a:ext>
            </a:extLst>
          </p:cNvPr>
          <p:cNvSpPr/>
          <p:nvPr/>
        </p:nvSpPr>
        <p:spPr bwMode="white">
          <a:xfrm>
            <a:off x="3101950" y="4410083"/>
            <a:ext cx="218975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="" xmlns:a16="http://schemas.microsoft.com/office/drawing/2014/main" id="{068262E1-EECF-2FF0-F58F-065B8B289958}"/>
              </a:ext>
            </a:extLst>
          </p:cNvPr>
          <p:cNvSpPr/>
          <p:nvPr/>
        </p:nvSpPr>
        <p:spPr bwMode="white">
          <a:xfrm>
            <a:off x="5196495" y="4410083"/>
            <a:ext cx="218975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="" xmlns:a16="http://schemas.microsoft.com/office/drawing/2014/main" id="{14C0C1DF-3597-654A-E89C-F279B65876B7}"/>
              </a:ext>
            </a:extLst>
          </p:cNvPr>
          <p:cNvSpPr/>
          <p:nvPr/>
        </p:nvSpPr>
        <p:spPr bwMode="white">
          <a:xfrm>
            <a:off x="8309752" y="4600676"/>
            <a:ext cx="228495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3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53C9192A-C9F7-F79A-A06E-43D1C2162B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9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4F89455B-658E-D49B-EB7C-49D20DD960D8}"/>
              </a:ext>
            </a:extLst>
          </p:cNvPr>
          <p:cNvSpPr/>
          <p:nvPr/>
        </p:nvSpPr>
        <p:spPr bwMode="white">
          <a:xfrm>
            <a:off x="10337652" y="579513"/>
            <a:ext cx="161851" cy="238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5572CE85-6B10-16AC-4897-00A451B9DC18}"/>
              </a:ext>
            </a:extLst>
          </p:cNvPr>
          <p:cNvSpPr/>
          <p:nvPr/>
        </p:nvSpPr>
        <p:spPr bwMode="white">
          <a:xfrm>
            <a:off x="10318611" y="951732"/>
            <a:ext cx="218975" cy="24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DABC61EF-D314-6316-E392-841725E6CBB8}"/>
              </a:ext>
            </a:extLst>
          </p:cNvPr>
          <p:cNvSpPr/>
          <p:nvPr/>
        </p:nvSpPr>
        <p:spPr bwMode="white">
          <a:xfrm>
            <a:off x="7795636" y="1533921"/>
            <a:ext cx="238015" cy="24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97CC5F83-909A-A9AA-C7AD-25E83FF504BA}"/>
              </a:ext>
            </a:extLst>
          </p:cNvPr>
          <p:cNvSpPr/>
          <p:nvPr/>
        </p:nvSpPr>
        <p:spPr bwMode="white">
          <a:xfrm>
            <a:off x="1502479" y="1715258"/>
            <a:ext cx="209454" cy="24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EA852261-6E0A-A883-66BD-162B7362091E}"/>
              </a:ext>
            </a:extLst>
          </p:cNvPr>
          <p:cNvSpPr/>
          <p:nvPr/>
        </p:nvSpPr>
        <p:spPr bwMode="white">
          <a:xfrm>
            <a:off x="9280859" y="1715258"/>
            <a:ext cx="218975" cy="24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30DDFDF6-AAE2-4DE0-81D8-7303CD32D7B4}"/>
              </a:ext>
            </a:extLst>
          </p:cNvPr>
          <p:cNvSpPr/>
          <p:nvPr/>
        </p:nvSpPr>
        <p:spPr bwMode="white">
          <a:xfrm>
            <a:off x="7795636" y="1915684"/>
            <a:ext cx="228495" cy="238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FF5216F3-7FD3-7CBC-77C1-FF244B16773E}"/>
              </a:ext>
            </a:extLst>
          </p:cNvPr>
          <p:cNvSpPr/>
          <p:nvPr/>
        </p:nvSpPr>
        <p:spPr bwMode="white">
          <a:xfrm>
            <a:off x="2187966" y="3070517"/>
            <a:ext cx="238016" cy="24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DE05B7B9-D692-1AB6-33B9-EFEA85A2AE05}"/>
              </a:ext>
            </a:extLst>
          </p:cNvPr>
          <p:cNvSpPr/>
          <p:nvPr/>
        </p:nvSpPr>
        <p:spPr bwMode="white">
          <a:xfrm>
            <a:off x="5082247" y="3070517"/>
            <a:ext cx="161851" cy="24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DD3B5777-9C09-C8B9-360F-766612992E14}"/>
              </a:ext>
            </a:extLst>
          </p:cNvPr>
          <p:cNvSpPr/>
          <p:nvPr/>
        </p:nvSpPr>
        <p:spPr bwMode="white">
          <a:xfrm>
            <a:off x="8271669" y="3070517"/>
            <a:ext cx="238015" cy="24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2C88B1F3-0496-536A-55CA-660CDF637F27}"/>
              </a:ext>
            </a:extLst>
          </p:cNvPr>
          <p:cNvSpPr/>
          <p:nvPr/>
        </p:nvSpPr>
        <p:spPr bwMode="white">
          <a:xfrm>
            <a:off x="2187966" y="3452280"/>
            <a:ext cx="228495" cy="24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B2840A62-CD6D-1049-EEF6-A747F039FDFB}"/>
              </a:ext>
            </a:extLst>
          </p:cNvPr>
          <p:cNvSpPr/>
          <p:nvPr/>
        </p:nvSpPr>
        <p:spPr bwMode="white">
          <a:xfrm>
            <a:off x="5063206" y="3452280"/>
            <a:ext cx="228495" cy="24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FE89D67E-372A-D2C8-5183-60F47823B1D5}"/>
              </a:ext>
            </a:extLst>
          </p:cNvPr>
          <p:cNvSpPr/>
          <p:nvPr/>
        </p:nvSpPr>
        <p:spPr bwMode="white">
          <a:xfrm>
            <a:off x="8214545" y="3452280"/>
            <a:ext cx="361785" cy="24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="" xmlns:a16="http://schemas.microsoft.com/office/drawing/2014/main" id="{69E0A92A-CDDC-78AA-DA93-86ABAB4DEF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68321"/>
            <a:ext cx="11520000" cy="1792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="" xmlns:a16="http://schemas.microsoft.com/office/drawing/2014/main" id="{5F123982-9F66-1EF0-A48E-FAFDC2BBF70B}"/>
              </a:ext>
            </a:extLst>
          </p:cNvPr>
          <p:cNvSpPr/>
          <p:nvPr/>
        </p:nvSpPr>
        <p:spPr bwMode="white">
          <a:xfrm>
            <a:off x="9147570" y="4263969"/>
            <a:ext cx="228496" cy="247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="" xmlns:a16="http://schemas.microsoft.com/office/drawing/2014/main" id="{1DA2DFD4-767E-F9B8-79E8-9B239904F71A}"/>
              </a:ext>
            </a:extLst>
          </p:cNvPr>
          <p:cNvSpPr/>
          <p:nvPr/>
        </p:nvSpPr>
        <p:spPr bwMode="white">
          <a:xfrm>
            <a:off x="7081586" y="5046005"/>
            <a:ext cx="152331" cy="238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="" xmlns:a16="http://schemas.microsoft.com/office/drawing/2014/main" id="{F0B38215-4FC5-F081-C0AC-DD6AC836C3EF}"/>
              </a:ext>
            </a:extLst>
          </p:cNvPr>
          <p:cNvSpPr/>
          <p:nvPr/>
        </p:nvSpPr>
        <p:spPr bwMode="white">
          <a:xfrm>
            <a:off x="7053024" y="5417950"/>
            <a:ext cx="238015" cy="247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7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A171BA78-7509-CFD2-2AEC-43260E53FC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775C657F-777E-A629-0CF2-724F87341EB5}"/>
              </a:ext>
            </a:extLst>
          </p:cNvPr>
          <p:cNvSpPr/>
          <p:nvPr/>
        </p:nvSpPr>
        <p:spPr bwMode="white">
          <a:xfrm>
            <a:off x="5282181" y="1180793"/>
            <a:ext cx="228495" cy="24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D42972D2-8C78-DC1C-7519-E55CCFC35CA5}"/>
              </a:ext>
            </a:extLst>
          </p:cNvPr>
          <p:cNvSpPr/>
          <p:nvPr/>
        </p:nvSpPr>
        <p:spPr bwMode="white">
          <a:xfrm>
            <a:off x="4796628" y="1762984"/>
            <a:ext cx="218975" cy="24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65CE7EFA-E754-FCD3-B891-C45EF2F7DFD6}"/>
              </a:ext>
            </a:extLst>
          </p:cNvPr>
          <p:cNvSpPr/>
          <p:nvPr/>
        </p:nvSpPr>
        <p:spPr bwMode="white">
          <a:xfrm>
            <a:off x="4777586" y="2345175"/>
            <a:ext cx="228495" cy="24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9D124CA7-7EF6-CB74-D9F6-6D2D2AECCE09}"/>
              </a:ext>
            </a:extLst>
          </p:cNvPr>
          <p:cNvSpPr/>
          <p:nvPr/>
        </p:nvSpPr>
        <p:spPr bwMode="white">
          <a:xfrm>
            <a:off x="4815669" y="2927365"/>
            <a:ext cx="228495" cy="24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87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193669FF-E582-066F-0976-5DB0B6AC81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DC16BA30-EFD5-0ACA-3413-7B59926AB7E4}"/>
              </a:ext>
            </a:extLst>
          </p:cNvPr>
          <p:cNvSpPr/>
          <p:nvPr/>
        </p:nvSpPr>
        <p:spPr bwMode="white">
          <a:xfrm>
            <a:off x="3511338" y="1180238"/>
            <a:ext cx="247537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6AA0B27E-B0CE-1214-D945-D46B2A0EA320}"/>
              </a:ext>
            </a:extLst>
          </p:cNvPr>
          <p:cNvSpPr/>
          <p:nvPr/>
        </p:nvSpPr>
        <p:spPr bwMode="white">
          <a:xfrm>
            <a:off x="1654809" y="3583729"/>
            <a:ext cx="257057" cy="247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5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4094BB0D-7E20-E823-6867-2FADDEE410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5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E5959544-960D-D7CD-E518-857ED7FC306B}"/>
              </a:ext>
            </a:extLst>
          </p:cNvPr>
          <p:cNvSpPr/>
          <p:nvPr/>
        </p:nvSpPr>
        <p:spPr bwMode="white">
          <a:xfrm>
            <a:off x="5853421" y="522156"/>
            <a:ext cx="295140" cy="248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5533F4CB-8096-3534-429C-ED585104B96A}"/>
              </a:ext>
            </a:extLst>
          </p:cNvPr>
          <p:cNvSpPr/>
          <p:nvPr/>
        </p:nvSpPr>
        <p:spPr bwMode="white">
          <a:xfrm>
            <a:off x="1140694" y="3154823"/>
            <a:ext cx="295140" cy="248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="" xmlns:a16="http://schemas.microsoft.com/office/drawing/2014/main" id="{793838BC-8DE3-D2D4-E02C-A5C9EF4BC9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75458"/>
            <a:ext cx="11520000" cy="2368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6D409484-CF46-27CD-22E4-ABFEE339EBA9}"/>
              </a:ext>
            </a:extLst>
          </p:cNvPr>
          <p:cNvSpPr/>
          <p:nvPr/>
        </p:nvSpPr>
        <p:spPr bwMode="white">
          <a:xfrm>
            <a:off x="5424991" y="5379043"/>
            <a:ext cx="295140" cy="248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1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310C50F0-71DB-047D-E2C2-1D6536ACD0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8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95BB00F7-7A41-566B-F128-2C94E48FFC06}"/>
              </a:ext>
            </a:extLst>
          </p:cNvPr>
          <p:cNvSpPr/>
          <p:nvPr/>
        </p:nvSpPr>
        <p:spPr bwMode="white">
          <a:xfrm>
            <a:off x="2092759" y="3052318"/>
            <a:ext cx="456991" cy="824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0376B7C6-2F6D-5D02-8092-D0ED23FA4B6E}"/>
              </a:ext>
            </a:extLst>
          </p:cNvPr>
          <p:cNvSpPr/>
          <p:nvPr/>
        </p:nvSpPr>
        <p:spPr bwMode="white">
          <a:xfrm>
            <a:off x="4196826" y="3052318"/>
            <a:ext cx="393462" cy="824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B3F04D53-C7AC-3232-A0D4-79493C96B1A3}"/>
              </a:ext>
            </a:extLst>
          </p:cNvPr>
          <p:cNvSpPr/>
          <p:nvPr/>
        </p:nvSpPr>
        <p:spPr bwMode="white">
          <a:xfrm>
            <a:off x="6005752" y="3052318"/>
            <a:ext cx="468200" cy="716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B17501FA-7035-8758-E15E-6A0631E2AB3C}"/>
              </a:ext>
            </a:extLst>
          </p:cNvPr>
          <p:cNvSpPr/>
          <p:nvPr/>
        </p:nvSpPr>
        <p:spPr bwMode="white">
          <a:xfrm>
            <a:off x="7795636" y="3052318"/>
            <a:ext cx="388244" cy="824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1AA8564B-887D-444A-DDD8-86903AB397A6}"/>
              </a:ext>
            </a:extLst>
          </p:cNvPr>
          <p:cNvSpPr/>
          <p:nvPr/>
        </p:nvSpPr>
        <p:spPr bwMode="white">
          <a:xfrm>
            <a:off x="10175801" y="3052318"/>
            <a:ext cx="348943" cy="716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7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DB9BBEA2-47EB-E5BC-C57B-21810FED93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6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D9192925-2247-4689-3E4D-6BBFEA2DCF0E}"/>
              </a:ext>
            </a:extLst>
          </p:cNvPr>
          <p:cNvSpPr/>
          <p:nvPr/>
        </p:nvSpPr>
        <p:spPr bwMode="white">
          <a:xfrm>
            <a:off x="988363" y="1190480"/>
            <a:ext cx="2065983" cy="1607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69BCBDA6-05B9-CC7A-CC0D-DFF22865D29C}"/>
              </a:ext>
            </a:extLst>
          </p:cNvPr>
          <p:cNvSpPr/>
          <p:nvPr/>
        </p:nvSpPr>
        <p:spPr bwMode="white">
          <a:xfrm>
            <a:off x="5691570" y="1324121"/>
            <a:ext cx="2113586" cy="1263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B5D248B6-3FFA-5BC3-26A1-1132AD157AFF}"/>
              </a:ext>
            </a:extLst>
          </p:cNvPr>
          <p:cNvSpPr/>
          <p:nvPr/>
        </p:nvSpPr>
        <p:spPr bwMode="white">
          <a:xfrm>
            <a:off x="7995570" y="1238208"/>
            <a:ext cx="2199272" cy="147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F56383A0-91E3-77BD-2371-762E7D9E9FF1}"/>
              </a:ext>
            </a:extLst>
          </p:cNvPr>
          <p:cNvSpPr/>
          <p:nvPr/>
        </p:nvSpPr>
        <p:spPr bwMode="white">
          <a:xfrm>
            <a:off x="3244760" y="1219118"/>
            <a:ext cx="2256396" cy="1489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1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6</cp:revision>
  <dcterms:created xsi:type="dcterms:W3CDTF">2023-07-20T00:26:43Z</dcterms:created>
  <dcterms:modified xsi:type="dcterms:W3CDTF">2023-07-25T16:19:31Z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