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8" r:id="rId4"/>
    <p:sldId id="276" r:id="rId5"/>
    <p:sldId id="275" r:id="rId6"/>
    <p:sldId id="274" r:id="rId7"/>
    <p:sldId id="272" r:id="rId8"/>
    <p:sldId id="271" r:id="rId9"/>
    <p:sldId id="270" r:id="rId10"/>
    <p:sldId id="269" r:id="rId11"/>
    <p:sldId id="268" r:id="rId12"/>
    <p:sldId id="266" r:id="rId13"/>
    <p:sldId id="265" r:id="rId14"/>
    <p:sldId id="263" r:id="rId15"/>
    <p:sldId id="262" r:id="rId16"/>
    <p:sldId id="261" r:id="rId17"/>
    <p:sldId id="258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013617B1-94F7-A8E9-D2EC-1659ECA9FD3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398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36229187-E3F8-7947-6A09-A7747F6A2837}"/>
              </a:ext>
            </a:extLst>
          </p:cNvPr>
          <p:cNvSpPr/>
          <p:nvPr/>
        </p:nvSpPr>
        <p:spPr bwMode="white">
          <a:xfrm>
            <a:off x="1168294" y="3490498"/>
            <a:ext cx="2827634" cy="1282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="" xmlns:a16="http://schemas.microsoft.com/office/drawing/2014/main" id="{B7DD316A-23CD-A65C-18BE-6FA704D1B9A4}"/>
              </a:ext>
            </a:extLst>
          </p:cNvPr>
          <p:cNvSpPr/>
          <p:nvPr/>
        </p:nvSpPr>
        <p:spPr bwMode="white">
          <a:xfrm>
            <a:off x="4701421" y="3589930"/>
            <a:ext cx="2551537" cy="3239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="" xmlns:a16="http://schemas.microsoft.com/office/drawing/2014/main" id="{EBAC959C-8312-39B4-8614-141153C1CF2A}"/>
              </a:ext>
            </a:extLst>
          </p:cNvPr>
          <p:cNvSpPr/>
          <p:nvPr/>
        </p:nvSpPr>
        <p:spPr bwMode="white">
          <a:xfrm>
            <a:off x="8250913" y="3490498"/>
            <a:ext cx="3416831" cy="1502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34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5F4682CC-39AC-30A7-32F0-B3E0F259BF2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898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5DA642A4-261E-6B77-18C4-D2276119B217}"/>
              </a:ext>
            </a:extLst>
          </p:cNvPr>
          <p:cNvSpPr/>
          <p:nvPr/>
        </p:nvSpPr>
        <p:spPr bwMode="white">
          <a:xfrm>
            <a:off x="3006743" y="1950082"/>
            <a:ext cx="1313851" cy="5808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="" xmlns:a16="http://schemas.microsoft.com/office/drawing/2014/main" id="{1911F7E7-2409-3208-D35A-BD79EC886597}"/>
              </a:ext>
            </a:extLst>
          </p:cNvPr>
          <p:cNvSpPr/>
          <p:nvPr/>
        </p:nvSpPr>
        <p:spPr bwMode="white">
          <a:xfrm>
            <a:off x="4681522" y="1559702"/>
            <a:ext cx="1472390" cy="1390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="" xmlns:a16="http://schemas.microsoft.com/office/drawing/2014/main" id="{15ADFD71-C853-3F8A-A441-73BB40202B8B}"/>
              </a:ext>
            </a:extLst>
          </p:cNvPr>
          <p:cNvSpPr/>
          <p:nvPr/>
        </p:nvSpPr>
        <p:spPr bwMode="white">
          <a:xfrm>
            <a:off x="10118677" y="1712045"/>
            <a:ext cx="723570" cy="10664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="" xmlns:a16="http://schemas.microsoft.com/office/drawing/2014/main" id="{428E5F4B-0A2B-8046-F07A-D517F1A5C4E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76" y="2826000"/>
            <a:ext cx="11520000" cy="403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="" xmlns:a16="http://schemas.microsoft.com/office/drawing/2014/main" id="{DCA6BAA5-AF09-FBDA-F346-6735DB8832B6}"/>
              </a:ext>
            </a:extLst>
          </p:cNvPr>
          <p:cNvSpPr/>
          <p:nvPr/>
        </p:nvSpPr>
        <p:spPr bwMode="white">
          <a:xfrm>
            <a:off x="2700784" y="4923021"/>
            <a:ext cx="1485223" cy="733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="" xmlns:a16="http://schemas.microsoft.com/office/drawing/2014/main" id="{9639525B-D106-E66E-D898-2C5419B2342B}"/>
              </a:ext>
            </a:extLst>
          </p:cNvPr>
          <p:cNvSpPr/>
          <p:nvPr/>
        </p:nvSpPr>
        <p:spPr bwMode="white">
          <a:xfrm>
            <a:off x="2500850" y="5704638"/>
            <a:ext cx="1837487" cy="305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="" xmlns:a16="http://schemas.microsoft.com/office/drawing/2014/main" id="{F569344E-0CE7-1E3B-5D24-68BDD30CA402}"/>
              </a:ext>
            </a:extLst>
          </p:cNvPr>
          <p:cNvSpPr/>
          <p:nvPr/>
        </p:nvSpPr>
        <p:spPr bwMode="white">
          <a:xfrm>
            <a:off x="5138073" y="4923021"/>
            <a:ext cx="1837487" cy="17824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15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13B9BEBF-A2CE-0A02-F9D3-7908EA541A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374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0F8C7D74-35D6-DB56-316F-1AA1BFB33D52}"/>
              </a:ext>
            </a:extLst>
          </p:cNvPr>
          <p:cNvSpPr/>
          <p:nvPr/>
        </p:nvSpPr>
        <p:spPr bwMode="white">
          <a:xfrm>
            <a:off x="1340628" y="2492830"/>
            <a:ext cx="238016" cy="247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="" xmlns:a16="http://schemas.microsoft.com/office/drawing/2014/main" id="{432BBCAC-4AAD-B57A-711D-B338D2527352}"/>
              </a:ext>
            </a:extLst>
          </p:cNvPr>
          <p:cNvSpPr/>
          <p:nvPr/>
        </p:nvSpPr>
        <p:spPr bwMode="white">
          <a:xfrm>
            <a:off x="5396429" y="2492830"/>
            <a:ext cx="228495" cy="247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="" xmlns:a16="http://schemas.microsoft.com/office/drawing/2014/main" id="{9F1818A9-AAB1-8A90-877E-2B822BB74B76}"/>
              </a:ext>
            </a:extLst>
          </p:cNvPr>
          <p:cNvSpPr/>
          <p:nvPr/>
        </p:nvSpPr>
        <p:spPr bwMode="white">
          <a:xfrm>
            <a:off x="8424000" y="2492830"/>
            <a:ext cx="228495" cy="247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453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CB0429CE-B6B2-A3D1-313E-DD47C02A9E8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68" y="277656"/>
            <a:ext cx="11520000" cy="34949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2AEB3F47-BBB5-A3E6-658D-89A8BD0D9673}"/>
              </a:ext>
            </a:extLst>
          </p:cNvPr>
          <p:cNvSpPr/>
          <p:nvPr/>
        </p:nvSpPr>
        <p:spPr bwMode="white">
          <a:xfrm>
            <a:off x="2515059" y="2025144"/>
            <a:ext cx="5604813" cy="1935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="" xmlns:a16="http://schemas.microsoft.com/office/drawing/2014/main" id="{A21273F2-B404-6C28-E745-6E26686604E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76" y="3560400"/>
            <a:ext cx="11520000" cy="34473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="" xmlns:a16="http://schemas.microsoft.com/office/drawing/2014/main" id="{36930254-FB14-623B-8378-68A2B0FC1017}"/>
              </a:ext>
            </a:extLst>
          </p:cNvPr>
          <p:cNvSpPr/>
          <p:nvPr/>
        </p:nvSpPr>
        <p:spPr bwMode="white">
          <a:xfrm>
            <a:off x="3608156" y="4888996"/>
            <a:ext cx="4219108" cy="1571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047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6349A447-0D10-6D70-4DFE-A2DB0DF44A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61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DEFA1CDB-D190-B9DC-4AB6-93AB9A91A616}"/>
              </a:ext>
            </a:extLst>
          </p:cNvPr>
          <p:cNvSpPr/>
          <p:nvPr/>
        </p:nvSpPr>
        <p:spPr bwMode="white">
          <a:xfrm>
            <a:off x="1768744" y="2609365"/>
            <a:ext cx="7137511" cy="2282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349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7EBF0EB3-2B25-1ABC-D786-1E199419E07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442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0FB747AD-F8DF-0DBB-FE65-036B5DC3241A}"/>
              </a:ext>
            </a:extLst>
          </p:cNvPr>
          <p:cNvSpPr/>
          <p:nvPr/>
        </p:nvSpPr>
        <p:spPr bwMode="white">
          <a:xfrm>
            <a:off x="1237640" y="2785686"/>
            <a:ext cx="8464144" cy="2188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21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656FB079-D272-D40C-919A-F23AB124945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646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="" xmlns:a16="http://schemas.microsoft.com/office/drawing/2014/main" id="{316881CA-5B7B-C7E3-A2B3-F386DD4AF2E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40" y="3002616"/>
            <a:ext cx="11520000" cy="2468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="" xmlns:a16="http://schemas.microsoft.com/office/drawing/2014/main" id="{41018545-4F12-2D50-0308-2FF8516F9151}"/>
              </a:ext>
            </a:extLst>
          </p:cNvPr>
          <p:cNvSpPr/>
          <p:nvPr/>
        </p:nvSpPr>
        <p:spPr bwMode="white">
          <a:xfrm>
            <a:off x="1099157" y="3183708"/>
            <a:ext cx="6837835" cy="2412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="" xmlns:a16="http://schemas.microsoft.com/office/drawing/2014/main" id="{32D14669-40A7-AABC-8A7C-3B646ECF110A}"/>
              </a:ext>
            </a:extLst>
          </p:cNvPr>
          <p:cNvSpPr/>
          <p:nvPr/>
        </p:nvSpPr>
        <p:spPr bwMode="white">
          <a:xfrm>
            <a:off x="7156949" y="5047569"/>
            <a:ext cx="2027900" cy="324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775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299A478E-DDF2-54B8-35AC-4DEFD57B9F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3" t="32062" r="29997"/>
          <a:stretch/>
        </p:blipFill>
        <p:spPr>
          <a:xfrm>
            <a:off x="2590800" y="2146755"/>
            <a:ext cx="7416801" cy="27307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E59CF201-8D19-AE2C-8FE8-4E33213020B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52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0A540DD0-98BB-A6A6-B247-5544F438BB51}"/>
              </a:ext>
            </a:extLst>
          </p:cNvPr>
          <p:cNvSpPr/>
          <p:nvPr/>
        </p:nvSpPr>
        <p:spPr bwMode="white">
          <a:xfrm>
            <a:off x="4453884" y="1369427"/>
            <a:ext cx="695008" cy="3047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="" xmlns:a16="http://schemas.microsoft.com/office/drawing/2014/main" id="{6F965633-A1D0-241E-D2C8-FE45653526A6}"/>
              </a:ext>
            </a:extLst>
          </p:cNvPr>
          <p:cNvSpPr/>
          <p:nvPr/>
        </p:nvSpPr>
        <p:spPr bwMode="white">
          <a:xfrm>
            <a:off x="7728991" y="1407518"/>
            <a:ext cx="238016" cy="238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="" xmlns:a16="http://schemas.microsoft.com/office/drawing/2014/main" id="{A96F1937-1426-27A7-A0B0-E2FBB799124E}"/>
              </a:ext>
            </a:extLst>
          </p:cNvPr>
          <p:cNvSpPr/>
          <p:nvPr/>
        </p:nvSpPr>
        <p:spPr bwMode="white">
          <a:xfrm>
            <a:off x="10499504" y="1407518"/>
            <a:ext cx="238016" cy="238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="" xmlns:a16="http://schemas.microsoft.com/office/drawing/2014/main" id="{115CFF93-751C-040C-2933-A7C3F8A37D3A}"/>
              </a:ext>
            </a:extLst>
          </p:cNvPr>
          <p:cNvSpPr/>
          <p:nvPr/>
        </p:nvSpPr>
        <p:spPr bwMode="white">
          <a:xfrm>
            <a:off x="3273322" y="1997938"/>
            <a:ext cx="1047272" cy="323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="" xmlns:a16="http://schemas.microsoft.com/office/drawing/2014/main" id="{CC18DC0B-6924-4ECC-5774-067EC08921F4}"/>
              </a:ext>
            </a:extLst>
          </p:cNvPr>
          <p:cNvSpPr/>
          <p:nvPr/>
        </p:nvSpPr>
        <p:spPr bwMode="white">
          <a:xfrm>
            <a:off x="6805487" y="1997938"/>
            <a:ext cx="1047272" cy="314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="" xmlns:a16="http://schemas.microsoft.com/office/drawing/2014/main" id="{7E77E39A-AF4A-6AA2-62C4-F8294498C382}"/>
              </a:ext>
            </a:extLst>
          </p:cNvPr>
          <p:cNvSpPr/>
          <p:nvPr/>
        </p:nvSpPr>
        <p:spPr bwMode="white">
          <a:xfrm>
            <a:off x="5796297" y="2635972"/>
            <a:ext cx="361785" cy="3047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="" xmlns:a16="http://schemas.microsoft.com/office/drawing/2014/main" id="{4F441D69-6788-AE8C-88A1-97F64F629F0A}"/>
              </a:ext>
            </a:extLst>
          </p:cNvPr>
          <p:cNvSpPr/>
          <p:nvPr/>
        </p:nvSpPr>
        <p:spPr bwMode="white">
          <a:xfrm>
            <a:off x="1835702" y="3283529"/>
            <a:ext cx="238016" cy="247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="" xmlns:a16="http://schemas.microsoft.com/office/drawing/2014/main" id="{0EB0117C-C283-41ED-C717-EF1DA927118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67" y="3712060"/>
            <a:ext cx="11520000" cy="2464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="" xmlns:a16="http://schemas.microsoft.com/office/drawing/2014/main" id="{B02F0A47-97ED-DDDD-351A-74C2F9F0BA09}"/>
              </a:ext>
            </a:extLst>
          </p:cNvPr>
          <p:cNvSpPr/>
          <p:nvPr/>
        </p:nvSpPr>
        <p:spPr bwMode="white">
          <a:xfrm>
            <a:off x="7486967" y="3912637"/>
            <a:ext cx="390347" cy="2483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="" xmlns:a16="http://schemas.microsoft.com/office/drawing/2014/main" id="{0BE3A2CE-92F9-91D9-730E-866FD9101836}"/>
              </a:ext>
            </a:extLst>
          </p:cNvPr>
          <p:cNvSpPr/>
          <p:nvPr/>
        </p:nvSpPr>
        <p:spPr bwMode="white">
          <a:xfrm>
            <a:off x="4526042" y="4543024"/>
            <a:ext cx="218975" cy="2483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="" xmlns:a16="http://schemas.microsoft.com/office/drawing/2014/main" id="{7D37A345-6AB3-253B-2CE1-36B0E3706292}"/>
              </a:ext>
            </a:extLst>
          </p:cNvPr>
          <p:cNvSpPr/>
          <p:nvPr/>
        </p:nvSpPr>
        <p:spPr bwMode="white">
          <a:xfrm>
            <a:off x="8857943" y="5173411"/>
            <a:ext cx="228495" cy="2483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="" xmlns:a16="http://schemas.microsoft.com/office/drawing/2014/main" id="{A27F445D-80D1-E48A-005A-C2943FFDAAB2}"/>
              </a:ext>
            </a:extLst>
          </p:cNvPr>
          <p:cNvSpPr/>
          <p:nvPr/>
        </p:nvSpPr>
        <p:spPr bwMode="white">
          <a:xfrm>
            <a:off x="1755529" y="5803799"/>
            <a:ext cx="399867" cy="238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034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D184CDF0-C339-DB6D-86D7-979A1284BF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21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6F2285E1-CC87-2A73-5C4C-495FD5C3026C}"/>
              </a:ext>
            </a:extLst>
          </p:cNvPr>
          <p:cNvSpPr/>
          <p:nvPr/>
        </p:nvSpPr>
        <p:spPr bwMode="white">
          <a:xfrm>
            <a:off x="4272991" y="1236731"/>
            <a:ext cx="228495" cy="2477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="" xmlns:a16="http://schemas.microsoft.com/office/drawing/2014/main" id="{757E309D-8AF4-812B-8390-DCA50CD62E36}"/>
              </a:ext>
            </a:extLst>
          </p:cNvPr>
          <p:cNvSpPr/>
          <p:nvPr/>
        </p:nvSpPr>
        <p:spPr bwMode="white">
          <a:xfrm>
            <a:off x="4025454" y="1865690"/>
            <a:ext cx="238016" cy="2477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="" xmlns:a16="http://schemas.microsoft.com/office/drawing/2014/main" id="{1D5BE197-C3C2-095A-6668-D24CAEBA1BDC}"/>
              </a:ext>
            </a:extLst>
          </p:cNvPr>
          <p:cNvSpPr/>
          <p:nvPr/>
        </p:nvSpPr>
        <p:spPr bwMode="white">
          <a:xfrm>
            <a:off x="3777917" y="3123609"/>
            <a:ext cx="390347" cy="2477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="" xmlns:a16="http://schemas.microsoft.com/office/drawing/2014/main" id="{9F3C31DA-997E-DE6B-5229-9B7528E2DB6F}"/>
              </a:ext>
            </a:extLst>
          </p:cNvPr>
          <p:cNvSpPr/>
          <p:nvPr/>
        </p:nvSpPr>
        <p:spPr bwMode="white">
          <a:xfrm>
            <a:off x="7976528" y="3752568"/>
            <a:ext cx="371305" cy="2382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="" xmlns:a16="http://schemas.microsoft.com/office/drawing/2014/main" id="{D86696B9-CADF-B7FB-44D9-DC1B6CC4CBA9}"/>
              </a:ext>
            </a:extLst>
          </p:cNvPr>
          <p:cNvSpPr/>
          <p:nvPr/>
        </p:nvSpPr>
        <p:spPr bwMode="white">
          <a:xfrm>
            <a:off x="2283173" y="4381527"/>
            <a:ext cx="371305" cy="2382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069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C83E567E-DAB8-D8F7-9304-A8AE061FCB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418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F3F947EE-3A37-0377-A597-7AF36A5A933E}"/>
              </a:ext>
            </a:extLst>
          </p:cNvPr>
          <p:cNvSpPr/>
          <p:nvPr/>
        </p:nvSpPr>
        <p:spPr bwMode="white">
          <a:xfrm>
            <a:off x="3968330" y="1208810"/>
            <a:ext cx="371305" cy="247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="" xmlns:a16="http://schemas.microsoft.com/office/drawing/2014/main" id="{7E2ACCE3-EBBD-9185-414B-ABCA0305AB21}"/>
              </a:ext>
            </a:extLst>
          </p:cNvPr>
          <p:cNvSpPr/>
          <p:nvPr/>
        </p:nvSpPr>
        <p:spPr bwMode="white">
          <a:xfrm>
            <a:off x="7138710" y="1208810"/>
            <a:ext cx="380826" cy="247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="" xmlns:a16="http://schemas.microsoft.com/office/drawing/2014/main" id="{488C12E3-5288-5D80-3508-32726D1D30CC}"/>
              </a:ext>
            </a:extLst>
          </p:cNvPr>
          <p:cNvSpPr/>
          <p:nvPr/>
        </p:nvSpPr>
        <p:spPr bwMode="white">
          <a:xfrm>
            <a:off x="1340628" y="2467721"/>
            <a:ext cx="228495" cy="247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="" xmlns:a16="http://schemas.microsoft.com/office/drawing/2014/main" id="{B813EF4D-33C0-CFF3-CE15-64D7EDD74504}"/>
              </a:ext>
            </a:extLst>
          </p:cNvPr>
          <p:cNvSpPr/>
          <p:nvPr/>
        </p:nvSpPr>
        <p:spPr bwMode="white">
          <a:xfrm>
            <a:off x="4196826" y="2467721"/>
            <a:ext cx="218975" cy="247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="" xmlns:a16="http://schemas.microsoft.com/office/drawing/2014/main" id="{B24FD899-84ED-BA54-3177-EAE0AF5140D5}"/>
              </a:ext>
            </a:extLst>
          </p:cNvPr>
          <p:cNvSpPr/>
          <p:nvPr/>
        </p:nvSpPr>
        <p:spPr bwMode="white">
          <a:xfrm>
            <a:off x="7319603" y="2467721"/>
            <a:ext cx="371305" cy="247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63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C9CBF0A0-3BEE-1185-6A5C-7714AA338D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14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199F3DC1-F01D-597C-7B28-D6EA091EFB85}"/>
              </a:ext>
            </a:extLst>
          </p:cNvPr>
          <p:cNvSpPr/>
          <p:nvPr/>
        </p:nvSpPr>
        <p:spPr bwMode="white">
          <a:xfrm>
            <a:off x="10956495" y="1180335"/>
            <a:ext cx="285619" cy="228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="" xmlns:a16="http://schemas.microsoft.com/office/drawing/2014/main" id="{5BDF83E7-F15E-2A10-B830-710361CC937A}"/>
              </a:ext>
            </a:extLst>
          </p:cNvPr>
          <p:cNvSpPr/>
          <p:nvPr/>
        </p:nvSpPr>
        <p:spPr bwMode="white">
          <a:xfrm>
            <a:off x="10908892" y="2363144"/>
            <a:ext cx="333223" cy="314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="" xmlns:a16="http://schemas.microsoft.com/office/drawing/2014/main" id="{93729FAD-841F-4A5C-4637-F0D201E23AF8}"/>
              </a:ext>
            </a:extLst>
          </p:cNvPr>
          <p:cNvSpPr/>
          <p:nvPr/>
        </p:nvSpPr>
        <p:spPr bwMode="white">
          <a:xfrm>
            <a:off x="10956495" y="2992704"/>
            <a:ext cx="285619" cy="238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="" xmlns:a16="http://schemas.microsoft.com/office/drawing/2014/main" id="{45642E24-94AF-1395-45BC-D7A7DB7CCD1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3" y="3545954"/>
            <a:ext cx="11520000" cy="2425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="" xmlns:a16="http://schemas.microsoft.com/office/drawing/2014/main" id="{119F3DA7-ABBC-D218-84B1-523D003DBA31}"/>
              </a:ext>
            </a:extLst>
          </p:cNvPr>
          <p:cNvSpPr/>
          <p:nvPr/>
        </p:nvSpPr>
        <p:spPr bwMode="white">
          <a:xfrm>
            <a:off x="10913351" y="4348009"/>
            <a:ext cx="333223" cy="315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="" xmlns:a16="http://schemas.microsoft.com/office/drawing/2014/main" id="{36ED9F31-6AB3-8150-A66B-7327C43E844B}"/>
              </a:ext>
            </a:extLst>
          </p:cNvPr>
          <p:cNvSpPr/>
          <p:nvPr/>
        </p:nvSpPr>
        <p:spPr bwMode="white">
          <a:xfrm>
            <a:off x="10913351" y="5551092"/>
            <a:ext cx="333223" cy="315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109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C3A023C3-E4B5-D0EF-5EA0-1FA50300314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11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B6A6E2F1-5FCA-6BEE-4A8B-905AC43AFAE1}"/>
              </a:ext>
            </a:extLst>
          </p:cNvPr>
          <p:cNvSpPr/>
          <p:nvPr/>
        </p:nvSpPr>
        <p:spPr bwMode="white">
          <a:xfrm>
            <a:off x="5853421" y="1160528"/>
            <a:ext cx="257057" cy="2573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="" xmlns:a16="http://schemas.microsoft.com/office/drawing/2014/main" id="{24030942-A7C6-BB40-E7BE-EF0CF9C24B66}"/>
              </a:ext>
            </a:extLst>
          </p:cNvPr>
          <p:cNvSpPr/>
          <p:nvPr/>
        </p:nvSpPr>
        <p:spPr bwMode="white">
          <a:xfrm>
            <a:off x="1635768" y="1770455"/>
            <a:ext cx="295140" cy="247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="" xmlns:a16="http://schemas.microsoft.com/office/drawing/2014/main" id="{E1A634C5-C3BD-A8E5-614A-824EDFC2DDC6}"/>
              </a:ext>
            </a:extLst>
          </p:cNvPr>
          <p:cNvSpPr/>
          <p:nvPr/>
        </p:nvSpPr>
        <p:spPr bwMode="white">
          <a:xfrm>
            <a:off x="10480462" y="2971248"/>
            <a:ext cx="247537" cy="247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222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F5EA30CE-00E4-4D1D-6BDB-5089BE868DB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686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5F0902BC-E6CB-C434-D42C-AB01F01733EE}"/>
              </a:ext>
            </a:extLst>
          </p:cNvPr>
          <p:cNvSpPr/>
          <p:nvPr/>
        </p:nvSpPr>
        <p:spPr bwMode="white">
          <a:xfrm>
            <a:off x="7367206" y="569612"/>
            <a:ext cx="295140" cy="238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="" xmlns:a16="http://schemas.microsoft.com/office/drawing/2014/main" id="{59BA7371-953C-884D-40BE-50A206DBD428}"/>
              </a:ext>
            </a:extLst>
          </p:cNvPr>
          <p:cNvSpPr/>
          <p:nvPr/>
        </p:nvSpPr>
        <p:spPr bwMode="white">
          <a:xfrm>
            <a:off x="8071735" y="2827705"/>
            <a:ext cx="238016" cy="2477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="" xmlns:a16="http://schemas.microsoft.com/office/drawing/2014/main" id="{FA31155E-FB32-7BE6-7BEF-5BEEA011FF48}"/>
              </a:ext>
            </a:extLst>
          </p:cNvPr>
          <p:cNvSpPr/>
          <p:nvPr/>
        </p:nvSpPr>
        <p:spPr bwMode="white">
          <a:xfrm>
            <a:off x="7719471" y="4028210"/>
            <a:ext cx="257057" cy="2477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337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D566E8D0-2ACF-66A9-1E14-6B54817674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74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38591C0F-66DD-42D2-B4F3-D7879084B898}"/>
              </a:ext>
            </a:extLst>
          </p:cNvPr>
          <p:cNvSpPr/>
          <p:nvPr/>
        </p:nvSpPr>
        <p:spPr bwMode="white">
          <a:xfrm>
            <a:off x="5501157" y="2183189"/>
            <a:ext cx="752132" cy="295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="" xmlns:a16="http://schemas.microsoft.com/office/drawing/2014/main" id="{10F59C84-5C39-5E20-3679-B749F33F2B30}"/>
              </a:ext>
            </a:extLst>
          </p:cNvPr>
          <p:cNvSpPr/>
          <p:nvPr/>
        </p:nvSpPr>
        <p:spPr bwMode="white">
          <a:xfrm>
            <a:off x="9385586" y="2307281"/>
            <a:ext cx="1056793" cy="2863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="" xmlns:a16="http://schemas.microsoft.com/office/drawing/2014/main" id="{7F8837AE-E24C-94B5-2268-DB1B69BAFBAF}"/>
              </a:ext>
            </a:extLst>
          </p:cNvPr>
          <p:cNvSpPr/>
          <p:nvPr/>
        </p:nvSpPr>
        <p:spPr bwMode="white">
          <a:xfrm>
            <a:off x="5348826" y="2660464"/>
            <a:ext cx="1056793" cy="295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="" xmlns:a16="http://schemas.microsoft.com/office/drawing/2014/main" id="{4E9FB793-AB83-29B2-56A8-253C3EDB7416}"/>
              </a:ext>
            </a:extLst>
          </p:cNvPr>
          <p:cNvSpPr/>
          <p:nvPr/>
        </p:nvSpPr>
        <p:spPr bwMode="white">
          <a:xfrm>
            <a:off x="7386247" y="3023193"/>
            <a:ext cx="1037752" cy="295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="" xmlns:a16="http://schemas.microsoft.com/office/drawing/2014/main" id="{4DA1169F-C88A-35D3-DF67-57DC892F9096}"/>
              </a:ext>
            </a:extLst>
          </p:cNvPr>
          <p:cNvSpPr/>
          <p:nvPr/>
        </p:nvSpPr>
        <p:spPr bwMode="white">
          <a:xfrm>
            <a:off x="1331107" y="3137739"/>
            <a:ext cx="1037752" cy="295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224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</cp:lastModifiedBy>
  <cp:revision>5</cp:revision>
  <dcterms:created xsi:type="dcterms:W3CDTF">2023-07-20T00:26:43Z</dcterms:created>
  <dcterms:modified xsi:type="dcterms:W3CDTF">2023-07-25T16:20:29Z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