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4" r:id="rId7"/>
    <p:sldId id="273" r:id="rId8"/>
    <p:sldId id="272" r:id="rId9"/>
    <p:sldId id="271" r:id="rId10"/>
    <p:sldId id="270" r:id="rId11"/>
    <p:sldId id="268" r:id="rId12"/>
    <p:sldId id="267" r:id="rId13"/>
    <p:sldId id="266" r:id="rId14"/>
    <p:sldId id="264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438F097-01ED-465C-B5D0-045E7B02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2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859F49E0-C7C3-6FD1-2002-4BC41A9033D1}"/>
              </a:ext>
            </a:extLst>
          </p:cNvPr>
          <p:cNvSpPr/>
          <p:nvPr/>
        </p:nvSpPr>
        <p:spPr bwMode="white">
          <a:xfrm>
            <a:off x="826512" y="1789222"/>
            <a:ext cx="2130048" cy="943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C84AF8BE-F1FB-FA63-4AC4-689CFE46B047}"/>
              </a:ext>
            </a:extLst>
          </p:cNvPr>
          <p:cNvSpPr/>
          <p:nvPr/>
        </p:nvSpPr>
        <p:spPr bwMode="white">
          <a:xfrm>
            <a:off x="4034975" y="1789223"/>
            <a:ext cx="2152465" cy="943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8B58665A-4F61-17CF-1CBA-45283B44C933}"/>
              </a:ext>
            </a:extLst>
          </p:cNvPr>
          <p:cNvSpPr/>
          <p:nvPr/>
        </p:nvSpPr>
        <p:spPr bwMode="white">
          <a:xfrm>
            <a:off x="7243438" y="1789222"/>
            <a:ext cx="2500002" cy="1065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="" xmlns:a16="http://schemas.microsoft.com/office/drawing/2014/main" id="{00D0A8B0-4539-E087-EADB-E8A0E951740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84480"/>
            <a:ext cx="11520000" cy="2686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00D2422B-B55C-7668-90B8-A4B726C64B3E}"/>
              </a:ext>
            </a:extLst>
          </p:cNvPr>
          <p:cNvSpPr/>
          <p:nvPr/>
        </p:nvSpPr>
        <p:spPr bwMode="white">
          <a:xfrm>
            <a:off x="2511669" y="4222785"/>
            <a:ext cx="228495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91234009-AE38-A251-D9C3-635749A1A5EA}"/>
              </a:ext>
            </a:extLst>
          </p:cNvPr>
          <p:cNvSpPr/>
          <p:nvPr/>
        </p:nvSpPr>
        <p:spPr bwMode="white">
          <a:xfrm>
            <a:off x="5167933" y="4222785"/>
            <a:ext cx="238016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975C0B9C-193F-9B97-AFC1-069793FCB041}"/>
              </a:ext>
            </a:extLst>
          </p:cNvPr>
          <p:cNvSpPr/>
          <p:nvPr/>
        </p:nvSpPr>
        <p:spPr bwMode="white">
          <a:xfrm>
            <a:off x="8414479" y="4222785"/>
            <a:ext cx="152330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71B36BBD-B55B-C463-4258-44BAED6FBAFC}"/>
              </a:ext>
            </a:extLst>
          </p:cNvPr>
          <p:cNvSpPr/>
          <p:nvPr/>
        </p:nvSpPr>
        <p:spPr bwMode="white">
          <a:xfrm>
            <a:off x="1416793" y="4841958"/>
            <a:ext cx="238016" cy="2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ED16225F-8475-FF4A-D525-45CBC70D2088}"/>
              </a:ext>
            </a:extLst>
          </p:cNvPr>
          <p:cNvSpPr/>
          <p:nvPr/>
        </p:nvSpPr>
        <p:spPr bwMode="white">
          <a:xfrm>
            <a:off x="4634776" y="4841958"/>
            <a:ext cx="218975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B9BA4D1D-A9A3-84D8-2B7A-DA1F2D6A63AF}"/>
              </a:ext>
            </a:extLst>
          </p:cNvPr>
          <p:cNvSpPr/>
          <p:nvPr/>
        </p:nvSpPr>
        <p:spPr bwMode="white">
          <a:xfrm>
            <a:off x="5720132" y="4841958"/>
            <a:ext cx="238016" cy="2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94E0FD9D-B517-6F61-B9C1-2A205AB68DA6}"/>
              </a:ext>
            </a:extLst>
          </p:cNvPr>
          <p:cNvSpPr/>
          <p:nvPr/>
        </p:nvSpPr>
        <p:spPr bwMode="white">
          <a:xfrm>
            <a:off x="7843239" y="4841958"/>
            <a:ext cx="218975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="" xmlns:a16="http://schemas.microsoft.com/office/drawing/2014/main" id="{3D159DB7-3402-E197-F2BC-B40582B8A12E}"/>
              </a:ext>
            </a:extLst>
          </p:cNvPr>
          <p:cNvSpPr/>
          <p:nvPr/>
        </p:nvSpPr>
        <p:spPr bwMode="white">
          <a:xfrm>
            <a:off x="8938115" y="4841958"/>
            <a:ext cx="228495" cy="2476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4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A47E1016-261B-20E9-3D55-D415EF5CC8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0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BEAB89D1-44FB-A4B5-E9FA-14D14410E51E}"/>
              </a:ext>
            </a:extLst>
          </p:cNvPr>
          <p:cNvSpPr/>
          <p:nvPr/>
        </p:nvSpPr>
        <p:spPr bwMode="white">
          <a:xfrm>
            <a:off x="1692892" y="3125135"/>
            <a:ext cx="399867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80A36F54-8F94-10ED-1232-4AE6F52E2BB3}"/>
              </a:ext>
            </a:extLst>
          </p:cNvPr>
          <p:cNvSpPr/>
          <p:nvPr/>
        </p:nvSpPr>
        <p:spPr bwMode="white">
          <a:xfrm>
            <a:off x="2264132" y="3106065"/>
            <a:ext cx="266578" cy="276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BB299B54-20BC-4C03-705A-83F30E56E615}"/>
              </a:ext>
            </a:extLst>
          </p:cNvPr>
          <p:cNvSpPr/>
          <p:nvPr/>
        </p:nvSpPr>
        <p:spPr bwMode="white">
          <a:xfrm>
            <a:off x="2797289" y="3125135"/>
            <a:ext cx="228495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50DA56F9-807F-FFCA-67C6-FE9DBB148CBD}"/>
              </a:ext>
            </a:extLst>
          </p:cNvPr>
          <p:cNvSpPr/>
          <p:nvPr/>
        </p:nvSpPr>
        <p:spPr bwMode="white">
          <a:xfrm>
            <a:off x="3654148" y="3125135"/>
            <a:ext cx="218975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9105A774-18C9-6182-A51A-0EC8AE1E7839}"/>
              </a:ext>
            </a:extLst>
          </p:cNvPr>
          <p:cNvSpPr/>
          <p:nvPr/>
        </p:nvSpPr>
        <p:spPr bwMode="white">
          <a:xfrm>
            <a:off x="4349157" y="3115600"/>
            <a:ext cx="371305" cy="3051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F10EDD7E-3F25-6B07-7A15-022776941ED2}"/>
              </a:ext>
            </a:extLst>
          </p:cNvPr>
          <p:cNvSpPr/>
          <p:nvPr/>
        </p:nvSpPr>
        <p:spPr bwMode="white">
          <a:xfrm>
            <a:off x="7376727" y="3125135"/>
            <a:ext cx="218975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D64260E6-EEC6-07A8-A118-1042CEF2765D}"/>
              </a:ext>
            </a:extLst>
          </p:cNvPr>
          <p:cNvSpPr/>
          <p:nvPr/>
        </p:nvSpPr>
        <p:spPr bwMode="white">
          <a:xfrm>
            <a:off x="7890842" y="3153739"/>
            <a:ext cx="228496" cy="181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="" xmlns:a16="http://schemas.microsoft.com/office/drawing/2014/main" id="{F8DF82C0-C188-0BF0-566C-1A440D399A66}"/>
              </a:ext>
            </a:extLst>
          </p:cNvPr>
          <p:cNvSpPr/>
          <p:nvPr/>
        </p:nvSpPr>
        <p:spPr bwMode="white">
          <a:xfrm>
            <a:off x="8395438" y="3125135"/>
            <a:ext cx="238016" cy="247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38787F95-474F-BA34-542B-86E2F585AE2D}"/>
              </a:ext>
            </a:extLst>
          </p:cNvPr>
          <p:cNvSpPr/>
          <p:nvPr/>
        </p:nvSpPr>
        <p:spPr bwMode="white">
          <a:xfrm>
            <a:off x="9166611" y="3125135"/>
            <a:ext cx="399867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EA1AADB1-236C-EE0D-CFD8-9E5392F8B85C}"/>
              </a:ext>
            </a:extLst>
          </p:cNvPr>
          <p:cNvSpPr/>
          <p:nvPr/>
        </p:nvSpPr>
        <p:spPr bwMode="white">
          <a:xfrm>
            <a:off x="9947305" y="3106065"/>
            <a:ext cx="380827" cy="3146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59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985FC0A2-7D3F-6A44-C4FF-9875233063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9D854E3-538F-C07C-873D-3A0ED0667EAD}"/>
              </a:ext>
            </a:extLst>
          </p:cNvPr>
          <p:cNvSpPr/>
          <p:nvPr/>
        </p:nvSpPr>
        <p:spPr bwMode="white">
          <a:xfrm>
            <a:off x="6139041" y="1734757"/>
            <a:ext cx="523636" cy="22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4979F70-8D41-DA61-5464-8764372F1E14}"/>
              </a:ext>
            </a:extLst>
          </p:cNvPr>
          <p:cNvSpPr/>
          <p:nvPr/>
        </p:nvSpPr>
        <p:spPr bwMode="white">
          <a:xfrm>
            <a:off x="8176462" y="2250292"/>
            <a:ext cx="523636" cy="22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51A05C23-FE36-40FF-8790-0840D485F905}"/>
              </a:ext>
            </a:extLst>
          </p:cNvPr>
          <p:cNvSpPr/>
          <p:nvPr/>
        </p:nvSpPr>
        <p:spPr bwMode="white">
          <a:xfrm>
            <a:off x="4111140" y="2775373"/>
            <a:ext cx="523636" cy="22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C8165D01-9A7C-3C4E-873E-16559AF65512}"/>
              </a:ext>
            </a:extLst>
          </p:cNvPr>
          <p:cNvSpPr/>
          <p:nvPr/>
        </p:nvSpPr>
        <p:spPr bwMode="white">
          <a:xfrm>
            <a:off x="10204363" y="2775373"/>
            <a:ext cx="514115" cy="229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0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A0EA89F-D705-AE83-98C6-EBC48FB40C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6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8A6D034B-72D7-DC7E-5AFF-4AED140070C5}"/>
              </a:ext>
            </a:extLst>
          </p:cNvPr>
          <p:cNvSpPr/>
          <p:nvPr/>
        </p:nvSpPr>
        <p:spPr bwMode="white">
          <a:xfrm>
            <a:off x="1577664" y="1569950"/>
            <a:ext cx="4832563" cy="1286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="" xmlns:a16="http://schemas.microsoft.com/office/drawing/2014/main" id="{10938495-0307-549A-CE99-E42648FCB3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54" y="4488940"/>
            <a:ext cx="11520000" cy="1610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2BDD5100-CDF0-2A13-1FC5-77DA3FF2AC4B}"/>
              </a:ext>
            </a:extLst>
          </p:cNvPr>
          <p:cNvSpPr/>
          <p:nvPr/>
        </p:nvSpPr>
        <p:spPr bwMode="white">
          <a:xfrm>
            <a:off x="1530573" y="5089447"/>
            <a:ext cx="5087044" cy="1010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4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68BB8D96-03E3-DFD5-3EA8-2FC11CEFBC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4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4C74CA5E-4405-79AF-6136-2126E32F222E}"/>
              </a:ext>
            </a:extLst>
          </p:cNvPr>
          <p:cNvSpPr/>
          <p:nvPr/>
        </p:nvSpPr>
        <p:spPr bwMode="white">
          <a:xfrm>
            <a:off x="1264462" y="3648163"/>
            <a:ext cx="3571489" cy="1216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E75C72B6-68C1-F39A-54F7-DA3CBAD84FE7}"/>
              </a:ext>
            </a:extLst>
          </p:cNvPr>
          <p:cNvSpPr/>
          <p:nvPr/>
        </p:nvSpPr>
        <p:spPr bwMode="white">
          <a:xfrm>
            <a:off x="7091106" y="3648163"/>
            <a:ext cx="3184109" cy="1216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89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91AFA44-6391-B94F-ACC6-8867228106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20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="" xmlns:a16="http://schemas.microsoft.com/office/drawing/2014/main" id="{2E524B7A-82ED-76B0-C83C-671577C34C0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8" y="2660141"/>
            <a:ext cx="11520000" cy="350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81444C9B-84D9-1D14-B18A-4CF9BBE5A9BB}"/>
              </a:ext>
            </a:extLst>
          </p:cNvPr>
          <p:cNvSpPr/>
          <p:nvPr/>
        </p:nvSpPr>
        <p:spPr bwMode="white">
          <a:xfrm>
            <a:off x="958581" y="3947452"/>
            <a:ext cx="5338524" cy="2717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12160595-D522-30F5-D974-C04005E2B2B6}"/>
              </a:ext>
            </a:extLst>
          </p:cNvPr>
          <p:cNvSpPr/>
          <p:nvPr/>
        </p:nvSpPr>
        <p:spPr bwMode="white">
          <a:xfrm>
            <a:off x="6870911" y="3918845"/>
            <a:ext cx="4422400" cy="1473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22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F4365F2-08CB-0E3D-C9E9-F762A184918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2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E1053E21-DF7D-758A-DA4A-2BA60FB8D649}"/>
              </a:ext>
            </a:extLst>
          </p:cNvPr>
          <p:cNvSpPr/>
          <p:nvPr/>
        </p:nvSpPr>
        <p:spPr bwMode="white">
          <a:xfrm>
            <a:off x="2102280" y="2876717"/>
            <a:ext cx="5929357" cy="2128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0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EF5226E5-615A-7F64-45BA-F71FAC561A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7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EE20554B-6BC5-7E25-ABBF-B4E5D3EA90E4}"/>
              </a:ext>
            </a:extLst>
          </p:cNvPr>
          <p:cNvSpPr/>
          <p:nvPr/>
        </p:nvSpPr>
        <p:spPr bwMode="white">
          <a:xfrm>
            <a:off x="2683041" y="2207619"/>
            <a:ext cx="5395730" cy="10729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46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837A3CE-BCF3-BBD3-3AEF-D3CA1682A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2" t="22363" r="26837" b="36685"/>
          <a:stretch/>
        </p:blipFill>
        <p:spPr>
          <a:xfrm>
            <a:off x="1965224" y="2319867"/>
            <a:ext cx="8118577" cy="2446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7257FB9F-A720-BA84-0B7E-B093D915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66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646C8A41-8E2B-28A5-8833-0AF0340CB3C8}"/>
              </a:ext>
            </a:extLst>
          </p:cNvPr>
          <p:cNvSpPr/>
          <p:nvPr/>
        </p:nvSpPr>
        <p:spPr bwMode="white">
          <a:xfrm>
            <a:off x="4549090" y="1389726"/>
            <a:ext cx="561719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985592C5-BB1E-4D6F-44BE-AB2C8A89CBBE}"/>
              </a:ext>
            </a:extLst>
          </p:cNvPr>
          <p:cNvSpPr/>
          <p:nvPr/>
        </p:nvSpPr>
        <p:spPr bwMode="white">
          <a:xfrm>
            <a:off x="9109487" y="1389726"/>
            <a:ext cx="561720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1AA6B45D-222C-9D43-9E77-93C9283C8481}"/>
              </a:ext>
            </a:extLst>
          </p:cNvPr>
          <p:cNvSpPr/>
          <p:nvPr/>
        </p:nvSpPr>
        <p:spPr bwMode="white">
          <a:xfrm>
            <a:off x="5643966" y="1980865"/>
            <a:ext cx="580760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41DD70D5-28FD-F6E9-8634-0B601BAD5A15}"/>
              </a:ext>
            </a:extLst>
          </p:cNvPr>
          <p:cNvSpPr/>
          <p:nvPr/>
        </p:nvSpPr>
        <p:spPr bwMode="white">
          <a:xfrm>
            <a:off x="7843239" y="1980865"/>
            <a:ext cx="561719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8A2BE600-4B62-DB77-4E9A-2481045A4ED1}"/>
              </a:ext>
            </a:extLst>
          </p:cNvPr>
          <p:cNvSpPr/>
          <p:nvPr/>
        </p:nvSpPr>
        <p:spPr bwMode="white">
          <a:xfrm>
            <a:off x="4882314" y="4278681"/>
            <a:ext cx="228495" cy="247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69B0F06F-F5B6-52E1-8525-05F6B08C8AC7}"/>
              </a:ext>
            </a:extLst>
          </p:cNvPr>
          <p:cNvSpPr/>
          <p:nvPr/>
        </p:nvSpPr>
        <p:spPr bwMode="white">
          <a:xfrm>
            <a:off x="9775933" y="4278681"/>
            <a:ext cx="238015" cy="238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="" xmlns:a16="http://schemas.microsoft.com/office/drawing/2014/main" id="{D75CD60C-089A-22A7-629D-110E4557F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8011"/>
          <a:stretch/>
        </p:blipFill>
        <p:spPr>
          <a:xfrm>
            <a:off x="857840" y="4670245"/>
            <a:ext cx="11520000" cy="1837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4FCD4498-AE92-3FFF-E874-31F39D79CD22}"/>
              </a:ext>
            </a:extLst>
          </p:cNvPr>
          <p:cNvSpPr/>
          <p:nvPr/>
        </p:nvSpPr>
        <p:spPr bwMode="white">
          <a:xfrm>
            <a:off x="3285608" y="4813235"/>
            <a:ext cx="228495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4D6097DB-3717-9C32-BB99-9B27226D1B8D}"/>
              </a:ext>
            </a:extLst>
          </p:cNvPr>
          <p:cNvSpPr/>
          <p:nvPr/>
        </p:nvSpPr>
        <p:spPr bwMode="white">
          <a:xfrm>
            <a:off x="6665443" y="4813235"/>
            <a:ext cx="390347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EAD77EE5-A535-875D-B98B-DBD7A79E9181}"/>
              </a:ext>
            </a:extLst>
          </p:cNvPr>
          <p:cNvSpPr/>
          <p:nvPr/>
        </p:nvSpPr>
        <p:spPr bwMode="white">
          <a:xfrm>
            <a:off x="5722897" y="5461459"/>
            <a:ext cx="371305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3ED769E0-17B8-E936-4066-9A3C2CF218EF}"/>
              </a:ext>
            </a:extLst>
          </p:cNvPr>
          <p:cNvSpPr/>
          <p:nvPr/>
        </p:nvSpPr>
        <p:spPr bwMode="white">
          <a:xfrm>
            <a:off x="5789542" y="6052486"/>
            <a:ext cx="218975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24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D75CD60C-089A-22A7-629D-110E4557F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76"/>
          <a:stretch/>
        </p:blipFill>
        <p:spPr>
          <a:xfrm>
            <a:off x="329520" y="533400"/>
            <a:ext cx="11520000" cy="2525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62B9EEA4-1A36-5838-1303-676FB2482F63}"/>
              </a:ext>
            </a:extLst>
          </p:cNvPr>
          <p:cNvSpPr/>
          <p:nvPr/>
        </p:nvSpPr>
        <p:spPr bwMode="white">
          <a:xfrm>
            <a:off x="7936528" y="2029578"/>
            <a:ext cx="571239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A1076AAE-9D5B-7908-2071-5867E446B0EC}"/>
              </a:ext>
            </a:extLst>
          </p:cNvPr>
          <p:cNvSpPr/>
          <p:nvPr/>
        </p:nvSpPr>
        <p:spPr bwMode="white">
          <a:xfrm>
            <a:off x="4613817" y="2620605"/>
            <a:ext cx="390347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="" xmlns:a16="http://schemas.microsoft.com/office/drawing/2014/main" id="{AE7FED6E-2BB4-8C6E-D8F2-78514536394F}"/>
              </a:ext>
            </a:extLst>
          </p:cNvPr>
          <p:cNvSpPr/>
          <p:nvPr/>
        </p:nvSpPr>
        <p:spPr bwMode="white">
          <a:xfrm>
            <a:off x="9593123" y="2620605"/>
            <a:ext cx="571239" cy="247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="" xmlns:a16="http://schemas.microsoft.com/office/drawing/2014/main" id="{5527A23B-A450-3836-EDD0-10439E5C3D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3086810"/>
            <a:ext cx="11520000" cy="2555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="" xmlns:a16="http://schemas.microsoft.com/office/drawing/2014/main" id="{2167082B-810C-CD50-4876-72F8FD07F6AB}"/>
              </a:ext>
            </a:extLst>
          </p:cNvPr>
          <p:cNvSpPr/>
          <p:nvPr/>
        </p:nvSpPr>
        <p:spPr bwMode="white">
          <a:xfrm>
            <a:off x="10002511" y="3248921"/>
            <a:ext cx="542677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="" xmlns:a16="http://schemas.microsoft.com/office/drawing/2014/main" id="{BD82AA84-7E28-9866-D1BE-3102B60EA1AE}"/>
              </a:ext>
            </a:extLst>
          </p:cNvPr>
          <p:cNvSpPr/>
          <p:nvPr/>
        </p:nvSpPr>
        <p:spPr bwMode="white">
          <a:xfrm>
            <a:off x="9859701" y="3840153"/>
            <a:ext cx="22849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="" xmlns:a16="http://schemas.microsoft.com/office/drawing/2014/main" id="{6EF328FE-2745-7BC5-5327-74D07F3F0246}"/>
              </a:ext>
            </a:extLst>
          </p:cNvPr>
          <p:cNvSpPr/>
          <p:nvPr/>
        </p:nvSpPr>
        <p:spPr bwMode="white">
          <a:xfrm>
            <a:off x="2262214" y="5222872"/>
            <a:ext cx="36178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="" xmlns:a16="http://schemas.microsoft.com/office/drawing/2014/main" id="{0E29ADE2-7516-511D-8D49-284808E56538}"/>
              </a:ext>
            </a:extLst>
          </p:cNvPr>
          <p:cNvSpPr/>
          <p:nvPr/>
        </p:nvSpPr>
        <p:spPr bwMode="white">
          <a:xfrm>
            <a:off x="5613486" y="5222872"/>
            <a:ext cx="37130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="" xmlns:a16="http://schemas.microsoft.com/office/drawing/2014/main" id="{0E29ADE2-7516-511D-8D49-284808E56538}"/>
              </a:ext>
            </a:extLst>
          </p:cNvPr>
          <p:cNvSpPr/>
          <p:nvPr/>
        </p:nvSpPr>
        <p:spPr bwMode="white">
          <a:xfrm>
            <a:off x="8974278" y="5215746"/>
            <a:ext cx="371305" cy="24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98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824BD45D-42AA-F1B7-556D-99C8A097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02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3A51737-0AB5-6B2F-8D49-6EA0C73F3C67}"/>
              </a:ext>
            </a:extLst>
          </p:cNvPr>
          <p:cNvSpPr/>
          <p:nvPr/>
        </p:nvSpPr>
        <p:spPr bwMode="white">
          <a:xfrm>
            <a:off x="7424330" y="1180161"/>
            <a:ext cx="238015" cy="247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="" xmlns:a16="http://schemas.microsoft.com/office/drawing/2014/main" id="{1C37AA2D-C8DB-0BCD-8EA0-5B1605EC417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80" y="2162448"/>
            <a:ext cx="11520000" cy="3435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6085130E-1F94-785D-0739-867AA1C9C63E}"/>
              </a:ext>
            </a:extLst>
          </p:cNvPr>
          <p:cNvSpPr/>
          <p:nvPr/>
        </p:nvSpPr>
        <p:spPr bwMode="white">
          <a:xfrm>
            <a:off x="6283977" y="2448706"/>
            <a:ext cx="295140" cy="24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A4C2D820-658B-DC1D-639C-BCEC2ABEC93D}"/>
              </a:ext>
            </a:extLst>
          </p:cNvPr>
          <p:cNvSpPr/>
          <p:nvPr/>
        </p:nvSpPr>
        <p:spPr bwMode="white">
          <a:xfrm>
            <a:off x="5036770" y="3650992"/>
            <a:ext cx="257057" cy="25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65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51DEB0E1-A48E-1B2B-DA05-B3717A56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95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FE3FC502-302D-6BC7-D423-4D5996429134}"/>
              </a:ext>
            </a:extLst>
          </p:cNvPr>
          <p:cNvSpPr/>
          <p:nvPr/>
        </p:nvSpPr>
        <p:spPr bwMode="white">
          <a:xfrm>
            <a:off x="1911867" y="627270"/>
            <a:ext cx="295140" cy="2481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38837944-CDB0-25BD-F65A-3327E7EB3692}"/>
              </a:ext>
            </a:extLst>
          </p:cNvPr>
          <p:cNvSpPr/>
          <p:nvPr/>
        </p:nvSpPr>
        <p:spPr bwMode="white">
          <a:xfrm>
            <a:off x="5482115" y="1829987"/>
            <a:ext cx="257057" cy="25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6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2146ADE5-8153-C051-9E31-C2963361EC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4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D2385555-A03D-E759-AA26-42A048D44890}"/>
              </a:ext>
            </a:extLst>
          </p:cNvPr>
          <p:cNvSpPr/>
          <p:nvPr/>
        </p:nvSpPr>
        <p:spPr bwMode="white">
          <a:xfrm>
            <a:off x="1540561" y="2294133"/>
            <a:ext cx="9350959" cy="1048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7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16CB656D-ED3F-DDBD-13FD-F5C0B118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35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CB66BE7E-984F-217F-6909-DDEAECF4DC35}"/>
              </a:ext>
            </a:extLst>
          </p:cNvPr>
          <p:cNvSpPr/>
          <p:nvPr/>
        </p:nvSpPr>
        <p:spPr bwMode="white">
          <a:xfrm>
            <a:off x="2654479" y="1770401"/>
            <a:ext cx="837818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DE13FE79-7C46-BAEC-F1FF-D1F9F8765194}"/>
              </a:ext>
            </a:extLst>
          </p:cNvPr>
          <p:cNvSpPr/>
          <p:nvPr/>
        </p:nvSpPr>
        <p:spPr bwMode="white">
          <a:xfrm>
            <a:off x="5862942" y="1770401"/>
            <a:ext cx="847338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CD6F2278-A237-0776-4E9B-06D069AA063B}"/>
              </a:ext>
            </a:extLst>
          </p:cNvPr>
          <p:cNvSpPr/>
          <p:nvPr/>
        </p:nvSpPr>
        <p:spPr bwMode="white">
          <a:xfrm>
            <a:off x="9414148" y="1770401"/>
            <a:ext cx="999669" cy="247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="" xmlns:a16="http://schemas.microsoft.com/office/drawing/2014/main" id="{A3AEF646-F333-9218-DB87-429E11F0F117}"/>
              </a:ext>
            </a:extLst>
          </p:cNvPr>
          <p:cNvSpPr/>
          <p:nvPr/>
        </p:nvSpPr>
        <p:spPr bwMode="white">
          <a:xfrm>
            <a:off x="1079243" y="2466072"/>
            <a:ext cx="1809851" cy="145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="" xmlns:a16="http://schemas.microsoft.com/office/drawing/2014/main" id="{4C7597ED-DE56-AFA8-2FE0-1650D4471347}"/>
              </a:ext>
            </a:extLst>
          </p:cNvPr>
          <p:cNvSpPr/>
          <p:nvPr/>
        </p:nvSpPr>
        <p:spPr bwMode="white">
          <a:xfrm>
            <a:off x="4647527" y="2327891"/>
            <a:ext cx="1472473" cy="1455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="" xmlns:a16="http://schemas.microsoft.com/office/drawing/2014/main" id="{3972CEF0-EACE-7AD3-3FB2-5E57DEAF2BDE}"/>
              </a:ext>
            </a:extLst>
          </p:cNvPr>
          <p:cNvSpPr/>
          <p:nvPr/>
        </p:nvSpPr>
        <p:spPr bwMode="white">
          <a:xfrm>
            <a:off x="7454764" y="2342185"/>
            <a:ext cx="3690756" cy="1953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59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="" xmlns:a16="http://schemas.microsoft.com/office/drawing/2014/main" id="{82A0B931-EAD5-C783-2800-EB75E2EEBF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349840"/>
            <a:ext cx="11520000" cy="2943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="" xmlns:a16="http://schemas.microsoft.com/office/drawing/2014/main" id="{ECAABFA4-3DCD-1BDB-EC85-4559EE558D37}"/>
              </a:ext>
            </a:extLst>
          </p:cNvPr>
          <p:cNvSpPr/>
          <p:nvPr/>
        </p:nvSpPr>
        <p:spPr bwMode="white">
          <a:xfrm>
            <a:off x="2062016" y="835599"/>
            <a:ext cx="828297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="" xmlns:a16="http://schemas.microsoft.com/office/drawing/2014/main" id="{A58AEBAA-ED6F-4178-9F01-FDAA3C5797C7}"/>
              </a:ext>
            </a:extLst>
          </p:cNvPr>
          <p:cNvSpPr/>
          <p:nvPr/>
        </p:nvSpPr>
        <p:spPr bwMode="white">
          <a:xfrm>
            <a:off x="5270479" y="835599"/>
            <a:ext cx="837818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="" xmlns:a16="http://schemas.microsoft.com/office/drawing/2014/main" id="{CA11A101-B190-D794-7FE3-386E2C3A8EF0}"/>
              </a:ext>
            </a:extLst>
          </p:cNvPr>
          <p:cNvSpPr/>
          <p:nvPr/>
        </p:nvSpPr>
        <p:spPr bwMode="white">
          <a:xfrm>
            <a:off x="8821685" y="835599"/>
            <a:ext cx="828297" cy="2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="" xmlns:a16="http://schemas.microsoft.com/office/drawing/2014/main" id="{ECAABFA4-3DCD-1BDB-EC85-4559EE558D37}"/>
              </a:ext>
            </a:extLst>
          </p:cNvPr>
          <p:cNvSpPr/>
          <p:nvPr/>
        </p:nvSpPr>
        <p:spPr bwMode="white">
          <a:xfrm>
            <a:off x="672000" y="1333439"/>
            <a:ext cx="2392937" cy="2141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="" xmlns:a16="http://schemas.microsoft.com/office/drawing/2014/main" id="{ECAABFA4-3DCD-1BDB-EC85-4559EE558D37}"/>
              </a:ext>
            </a:extLst>
          </p:cNvPr>
          <p:cNvSpPr/>
          <p:nvPr/>
        </p:nvSpPr>
        <p:spPr bwMode="white">
          <a:xfrm>
            <a:off x="3466000" y="1495999"/>
            <a:ext cx="2392937" cy="2141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="" xmlns:a16="http://schemas.microsoft.com/office/drawing/2014/main" id="{ECAABFA4-3DCD-1BDB-EC85-4559EE558D37}"/>
              </a:ext>
            </a:extLst>
          </p:cNvPr>
          <p:cNvSpPr/>
          <p:nvPr/>
        </p:nvSpPr>
        <p:spPr bwMode="white">
          <a:xfrm>
            <a:off x="6842896" y="1242563"/>
            <a:ext cx="3811984" cy="2141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</cp:lastModifiedBy>
  <cp:revision>7</cp:revision>
  <dcterms:created xsi:type="dcterms:W3CDTF">2023-07-20T00:26:43Z</dcterms:created>
  <dcterms:modified xsi:type="dcterms:W3CDTF">2023-07-28T15:18:56Z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