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6" r:id="rId6"/>
    <p:sldId id="275" r:id="rId7"/>
    <p:sldId id="272" r:id="rId8"/>
    <p:sldId id="271" r:id="rId9"/>
    <p:sldId id="270" r:id="rId10"/>
    <p:sldId id="269" r:id="rId11"/>
    <p:sldId id="267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E72C399-98F5-71E3-0B8E-4AF1E76D88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5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51D32737-3EF8-3F3D-0A9E-3BA6DF8ECD18}"/>
              </a:ext>
            </a:extLst>
          </p:cNvPr>
          <p:cNvSpPr/>
          <p:nvPr/>
        </p:nvSpPr>
        <p:spPr bwMode="white">
          <a:xfrm>
            <a:off x="2121322" y="1409374"/>
            <a:ext cx="809256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E7DD37F8-26AB-157E-9D7B-93AB334AA2A9}"/>
              </a:ext>
            </a:extLst>
          </p:cNvPr>
          <p:cNvSpPr/>
          <p:nvPr/>
        </p:nvSpPr>
        <p:spPr bwMode="white">
          <a:xfrm>
            <a:off x="4729983" y="1409374"/>
            <a:ext cx="818776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50A17E5D-E975-BD4A-B59A-039A33F76272}"/>
              </a:ext>
            </a:extLst>
          </p:cNvPr>
          <p:cNvSpPr/>
          <p:nvPr/>
        </p:nvSpPr>
        <p:spPr bwMode="white">
          <a:xfrm>
            <a:off x="7348165" y="1409374"/>
            <a:ext cx="809256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786CC796-457E-4C0A-AD21-C2333DC7FFD2}"/>
              </a:ext>
            </a:extLst>
          </p:cNvPr>
          <p:cNvSpPr/>
          <p:nvPr/>
        </p:nvSpPr>
        <p:spPr bwMode="white">
          <a:xfrm>
            <a:off x="9956826" y="1409374"/>
            <a:ext cx="809256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6D50A3F4-1D01-D2D2-5D5A-56C49E21ABEA}"/>
              </a:ext>
            </a:extLst>
          </p:cNvPr>
          <p:cNvSpPr/>
          <p:nvPr/>
        </p:nvSpPr>
        <p:spPr bwMode="white">
          <a:xfrm>
            <a:off x="625875" y="2086697"/>
            <a:ext cx="1467314" cy="1113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E4B40C52-92E7-5D61-A8E0-21CEF2C1677C}"/>
              </a:ext>
            </a:extLst>
          </p:cNvPr>
          <p:cNvSpPr/>
          <p:nvPr/>
        </p:nvSpPr>
        <p:spPr bwMode="white">
          <a:xfrm>
            <a:off x="3236340" y="2086697"/>
            <a:ext cx="1493643" cy="119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D0E9F6C4-3ABF-AE7E-9CA0-C9C13A174A67}"/>
              </a:ext>
            </a:extLst>
          </p:cNvPr>
          <p:cNvSpPr/>
          <p:nvPr/>
        </p:nvSpPr>
        <p:spPr bwMode="white">
          <a:xfrm>
            <a:off x="5653487" y="1965960"/>
            <a:ext cx="1694678" cy="134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34C653D5-723F-08EB-D215-01797023EC40}"/>
              </a:ext>
            </a:extLst>
          </p:cNvPr>
          <p:cNvSpPr/>
          <p:nvPr/>
        </p:nvSpPr>
        <p:spPr bwMode="white">
          <a:xfrm>
            <a:off x="8483600" y="2086697"/>
            <a:ext cx="1539870" cy="119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>
            <a:extLst>
              <a:ext uri="{FF2B5EF4-FFF2-40B4-BE49-F238E27FC236}">
                <a16:creationId xmlns="" xmlns:a16="http://schemas.microsoft.com/office/drawing/2014/main" id="{0094B7CE-DAA6-660D-2400-68ED14D26D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17126"/>
            <a:ext cx="11520000" cy="3189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="" xmlns:a16="http://schemas.microsoft.com/office/drawing/2014/main" id="{0352DDD1-5913-8B75-8100-73F59F1E20CD}"/>
              </a:ext>
            </a:extLst>
          </p:cNvPr>
          <p:cNvSpPr/>
          <p:nvPr/>
        </p:nvSpPr>
        <p:spPr bwMode="white">
          <a:xfrm>
            <a:off x="3520859" y="5212287"/>
            <a:ext cx="418909" cy="25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="" xmlns:a16="http://schemas.microsoft.com/office/drawing/2014/main" id="{B98892D6-78CA-4F32-3E79-A20E5B9EF386}"/>
              </a:ext>
            </a:extLst>
          </p:cNvPr>
          <p:cNvSpPr/>
          <p:nvPr/>
        </p:nvSpPr>
        <p:spPr bwMode="white">
          <a:xfrm>
            <a:off x="7319603" y="5212287"/>
            <a:ext cx="390347" cy="25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="" xmlns:a16="http://schemas.microsoft.com/office/drawing/2014/main" id="{61C73953-F4F7-669B-7EB6-8EDB96A207EF}"/>
              </a:ext>
            </a:extLst>
          </p:cNvPr>
          <p:cNvSpPr/>
          <p:nvPr/>
        </p:nvSpPr>
        <p:spPr bwMode="white">
          <a:xfrm>
            <a:off x="4958479" y="6052576"/>
            <a:ext cx="238016" cy="26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="" xmlns:a16="http://schemas.microsoft.com/office/drawing/2014/main" id="{0704A1D8-C17F-D970-EAD1-42B35F992B65}"/>
              </a:ext>
            </a:extLst>
          </p:cNvPr>
          <p:cNvSpPr/>
          <p:nvPr/>
        </p:nvSpPr>
        <p:spPr bwMode="white">
          <a:xfrm>
            <a:off x="5386909" y="6062124"/>
            <a:ext cx="418909" cy="25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="" xmlns:a16="http://schemas.microsoft.com/office/drawing/2014/main" id="{47F4544A-9F40-2D3E-8DAB-A888F0F11F2C}"/>
              </a:ext>
            </a:extLst>
          </p:cNvPr>
          <p:cNvSpPr/>
          <p:nvPr/>
        </p:nvSpPr>
        <p:spPr bwMode="white">
          <a:xfrm>
            <a:off x="8795305" y="6052576"/>
            <a:ext cx="238016" cy="26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="" xmlns:a16="http://schemas.microsoft.com/office/drawing/2014/main" id="{99EAE9E6-2324-0049-AE66-0AB860C3E772}"/>
              </a:ext>
            </a:extLst>
          </p:cNvPr>
          <p:cNvSpPr/>
          <p:nvPr/>
        </p:nvSpPr>
        <p:spPr bwMode="white">
          <a:xfrm>
            <a:off x="9223735" y="6052576"/>
            <a:ext cx="418909" cy="26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5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C4BB687-1476-4CBC-5C75-5BB60B5C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1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C8E70B32-BDB9-F0C6-020D-4A4FB38CE85D}"/>
              </a:ext>
            </a:extLst>
          </p:cNvPr>
          <p:cNvSpPr/>
          <p:nvPr/>
        </p:nvSpPr>
        <p:spPr bwMode="white">
          <a:xfrm>
            <a:off x="2473586" y="2021344"/>
            <a:ext cx="361785" cy="25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DD8E1F01-2EA8-97EC-9183-BC220BF08128}"/>
              </a:ext>
            </a:extLst>
          </p:cNvPr>
          <p:cNvSpPr/>
          <p:nvPr/>
        </p:nvSpPr>
        <p:spPr bwMode="white">
          <a:xfrm>
            <a:off x="5682049" y="2021344"/>
            <a:ext cx="371305" cy="25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7247A87D-CF2B-023E-B081-5F3D69B4DC72}"/>
              </a:ext>
            </a:extLst>
          </p:cNvPr>
          <p:cNvSpPr/>
          <p:nvPr/>
        </p:nvSpPr>
        <p:spPr bwMode="white">
          <a:xfrm>
            <a:off x="9585520" y="2021344"/>
            <a:ext cx="361785" cy="25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0B04E0F4-09C4-804F-E58F-4702C7E8BC75}"/>
              </a:ext>
            </a:extLst>
          </p:cNvPr>
          <p:cNvSpPr/>
          <p:nvPr/>
        </p:nvSpPr>
        <p:spPr bwMode="white">
          <a:xfrm>
            <a:off x="2664000" y="2804277"/>
            <a:ext cx="323702" cy="16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14CAA19B-B584-9AC2-41B1-70E8E2B4EE8F}"/>
              </a:ext>
            </a:extLst>
          </p:cNvPr>
          <p:cNvSpPr/>
          <p:nvPr/>
        </p:nvSpPr>
        <p:spPr bwMode="white">
          <a:xfrm>
            <a:off x="5520198" y="2804277"/>
            <a:ext cx="361785" cy="24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8E0F562C-E80A-385B-E1CD-7351D21F278D}"/>
              </a:ext>
            </a:extLst>
          </p:cNvPr>
          <p:cNvSpPr/>
          <p:nvPr/>
        </p:nvSpPr>
        <p:spPr bwMode="white">
          <a:xfrm>
            <a:off x="9585520" y="2804277"/>
            <a:ext cx="361785" cy="24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="" xmlns:a16="http://schemas.microsoft.com/office/drawing/2014/main" id="{122A30EB-E130-3749-C352-C344D074B7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6" y="3577662"/>
            <a:ext cx="11520000" cy="2930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D967474D-0CD6-6132-CD97-5CE753B0D71F}"/>
              </a:ext>
            </a:extLst>
          </p:cNvPr>
          <p:cNvSpPr/>
          <p:nvPr/>
        </p:nvSpPr>
        <p:spPr bwMode="white">
          <a:xfrm>
            <a:off x="1318405" y="6030839"/>
            <a:ext cx="1399537" cy="24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E4BAD21B-4371-4483-D7E9-F7B9BE4091FF}"/>
              </a:ext>
            </a:extLst>
          </p:cNvPr>
          <p:cNvSpPr/>
          <p:nvPr/>
        </p:nvSpPr>
        <p:spPr bwMode="white">
          <a:xfrm>
            <a:off x="3565281" y="6030839"/>
            <a:ext cx="1075834" cy="24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1C644C5D-D4CB-02BC-B91E-87A82D9B6499}"/>
              </a:ext>
            </a:extLst>
          </p:cNvPr>
          <p:cNvSpPr/>
          <p:nvPr/>
        </p:nvSpPr>
        <p:spPr bwMode="white">
          <a:xfrm>
            <a:off x="5812157" y="6030839"/>
            <a:ext cx="1075834" cy="24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1C40C2B8-54E0-3689-40F7-4E55E9EEBBF8}"/>
              </a:ext>
            </a:extLst>
          </p:cNvPr>
          <p:cNvSpPr/>
          <p:nvPr/>
        </p:nvSpPr>
        <p:spPr bwMode="white">
          <a:xfrm>
            <a:off x="7830537" y="6030839"/>
            <a:ext cx="1409057" cy="24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47318716-4269-B4CF-024A-6C98ABE38846}"/>
              </a:ext>
            </a:extLst>
          </p:cNvPr>
          <p:cNvSpPr/>
          <p:nvPr/>
        </p:nvSpPr>
        <p:spPr bwMode="white">
          <a:xfrm>
            <a:off x="10096454" y="6030839"/>
            <a:ext cx="1075834" cy="24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9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6D510F15-1A42-A38B-67A0-AE6BD5ED9E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2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55370648-9590-4025-E76D-F46A6A3379B8}"/>
              </a:ext>
            </a:extLst>
          </p:cNvPr>
          <p:cNvSpPr/>
          <p:nvPr/>
        </p:nvSpPr>
        <p:spPr bwMode="white">
          <a:xfrm>
            <a:off x="1764792" y="4045234"/>
            <a:ext cx="7306056" cy="1404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9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990B06D-56DF-B38D-D1E8-912CAAFB92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3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7BB4C9E3-BAA6-6A3A-E451-346D48267C63}"/>
              </a:ext>
            </a:extLst>
          </p:cNvPr>
          <p:cNvSpPr/>
          <p:nvPr/>
        </p:nvSpPr>
        <p:spPr bwMode="white">
          <a:xfrm>
            <a:off x="1483438" y="1874026"/>
            <a:ext cx="6755306" cy="129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7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710F0265-9CD0-488F-6804-8C7866692F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3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BA77C4C2-47FB-9503-383F-C8CBE188540E}"/>
              </a:ext>
            </a:extLst>
          </p:cNvPr>
          <p:cNvSpPr/>
          <p:nvPr/>
        </p:nvSpPr>
        <p:spPr bwMode="white">
          <a:xfrm>
            <a:off x="1759537" y="2057659"/>
            <a:ext cx="6360335" cy="1745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8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6264871A-9737-3885-806F-5C14706796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3E5341BE-6997-8677-03C3-DE763FD7F36C}"/>
              </a:ext>
            </a:extLst>
          </p:cNvPr>
          <p:cNvSpPr/>
          <p:nvPr/>
        </p:nvSpPr>
        <p:spPr bwMode="white">
          <a:xfrm>
            <a:off x="1363292" y="3027263"/>
            <a:ext cx="8192188" cy="172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D74968C0-9F4D-FAA2-612A-67733F379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55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1F49D79E-E2E4-D208-C4E8-DCC6CEB46277}"/>
              </a:ext>
            </a:extLst>
          </p:cNvPr>
          <p:cNvSpPr/>
          <p:nvPr/>
        </p:nvSpPr>
        <p:spPr bwMode="white">
          <a:xfrm>
            <a:off x="1483438" y="1151345"/>
            <a:ext cx="6526706" cy="1847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6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8BCFAC9-D2F7-2E4C-3C6F-FB6F020A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0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C43EBE95-39FF-33F9-071A-CFA28A5E7F2C}"/>
              </a:ext>
            </a:extLst>
          </p:cNvPr>
          <p:cNvSpPr/>
          <p:nvPr/>
        </p:nvSpPr>
        <p:spPr bwMode="white">
          <a:xfrm>
            <a:off x="2330776" y="1667424"/>
            <a:ext cx="3868856" cy="1834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1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05B41487-4E28-8786-EA67-8D20F985C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2" t="37767" r="25146"/>
          <a:stretch/>
        </p:blipFill>
        <p:spPr>
          <a:xfrm>
            <a:off x="2092321" y="2370666"/>
            <a:ext cx="8423280" cy="2348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54AF5D24-6023-2314-5FE6-73B3FB7D66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4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051E8C6F-8EE1-7738-3B33-83DE13D1CBE9}"/>
              </a:ext>
            </a:extLst>
          </p:cNvPr>
          <p:cNvSpPr/>
          <p:nvPr/>
        </p:nvSpPr>
        <p:spPr bwMode="white">
          <a:xfrm>
            <a:off x="6605553" y="1312376"/>
            <a:ext cx="390346" cy="24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B7D11CE1-BFDD-D6E4-A9A1-5E1977E27A6C}"/>
              </a:ext>
            </a:extLst>
          </p:cNvPr>
          <p:cNvSpPr/>
          <p:nvPr/>
        </p:nvSpPr>
        <p:spPr bwMode="white">
          <a:xfrm>
            <a:off x="8614413" y="1312376"/>
            <a:ext cx="390347" cy="24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C8DE120A-8C18-23F8-0983-50E66E058946}"/>
              </a:ext>
            </a:extLst>
          </p:cNvPr>
          <p:cNvSpPr/>
          <p:nvPr/>
        </p:nvSpPr>
        <p:spPr bwMode="white">
          <a:xfrm>
            <a:off x="10623272" y="1312376"/>
            <a:ext cx="390346" cy="24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B060C3DB-EC0A-CDBF-2F4E-BAADEBA16630}"/>
              </a:ext>
            </a:extLst>
          </p:cNvPr>
          <p:cNvSpPr/>
          <p:nvPr/>
        </p:nvSpPr>
        <p:spPr bwMode="white">
          <a:xfrm>
            <a:off x="4596694" y="1940944"/>
            <a:ext cx="561719" cy="24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8F3B2E18-B435-AB19-8C5A-267959360032}"/>
              </a:ext>
            </a:extLst>
          </p:cNvPr>
          <p:cNvSpPr/>
          <p:nvPr/>
        </p:nvSpPr>
        <p:spPr bwMode="white">
          <a:xfrm>
            <a:off x="8957157" y="1940944"/>
            <a:ext cx="561719" cy="24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7993A425-B322-206D-413F-FA24CDC6A7A2}"/>
              </a:ext>
            </a:extLst>
          </p:cNvPr>
          <p:cNvSpPr/>
          <p:nvPr/>
        </p:nvSpPr>
        <p:spPr bwMode="white">
          <a:xfrm>
            <a:off x="5434512" y="2579036"/>
            <a:ext cx="361785" cy="24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1DD2C0C7-4031-611C-1EF5-8962947CCCCC}"/>
              </a:ext>
            </a:extLst>
          </p:cNvPr>
          <p:cNvSpPr/>
          <p:nvPr/>
        </p:nvSpPr>
        <p:spPr bwMode="white">
          <a:xfrm>
            <a:off x="10280528" y="2579036"/>
            <a:ext cx="390347" cy="24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AC417F4B-DF1B-662F-A184-1828241DD5D4}"/>
              </a:ext>
            </a:extLst>
          </p:cNvPr>
          <p:cNvSpPr/>
          <p:nvPr/>
        </p:nvSpPr>
        <p:spPr bwMode="white">
          <a:xfrm>
            <a:off x="5272661" y="3207604"/>
            <a:ext cx="218975" cy="2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12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4C739A5-B52A-1FCE-D0A3-CB290F79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9067B0F6-B042-AE7B-B035-2593EF9A8E89}"/>
              </a:ext>
            </a:extLst>
          </p:cNvPr>
          <p:cNvSpPr/>
          <p:nvPr/>
        </p:nvSpPr>
        <p:spPr bwMode="white">
          <a:xfrm>
            <a:off x="1607206" y="3208279"/>
            <a:ext cx="380826" cy="314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F871A8F2-6635-FD93-A7B3-1DFDD12A780C}"/>
              </a:ext>
            </a:extLst>
          </p:cNvPr>
          <p:cNvSpPr/>
          <p:nvPr/>
        </p:nvSpPr>
        <p:spPr bwMode="white">
          <a:xfrm>
            <a:off x="3730314" y="3208279"/>
            <a:ext cx="704528" cy="314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DD74FA0F-E0DB-E7C1-CA1C-8E77E4CB1439}"/>
              </a:ext>
            </a:extLst>
          </p:cNvPr>
          <p:cNvSpPr/>
          <p:nvPr/>
        </p:nvSpPr>
        <p:spPr bwMode="white">
          <a:xfrm>
            <a:off x="7100628" y="3208279"/>
            <a:ext cx="704528" cy="314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7D36D7A9-30D9-730C-246C-F2E54AB9FAC8}"/>
              </a:ext>
            </a:extLst>
          </p:cNvPr>
          <p:cNvSpPr/>
          <p:nvPr/>
        </p:nvSpPr>
        <p:spPr bwMode="white">
          <a:xfrm>
            <a:off x="9633123" y="3208279"/>
            <a:ext cx="714049" cy="304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2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88F1F24-8FC0-9B49-EC74-3AA68817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1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2B13DF7E-F67D-1397-EDCB-8B10D179F2CD}"/>
              </a:ext>
            </a:extLst>
          </p:cNvPr>
          <p:cNvSpPr/>
          <p:nvPr/>
        </p:nvSpPr>
        <p:spPr bwMode="white">
          <a:xfrm>
            <a:off x="6557950" y="512620"/>
            <a:ext cx="533157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E9EE7A1F-448F-219F-0DD0-DCBA52936E37}"/>
              </a:ext>
            </a:extLst>
          </p:cNvPr>
          <p:cNvSpPr/>
          <p:nvPr/>
        </p:nvSpPr>
        <p:spPr bwMode="white">
          <a:xfrm>
            <a:off x="8795305" y="512620"/>
            <a:ext cx="390347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08570D86-6671-2F5B-607A-FC0986E8368E}"/>
              </a:ext>
            </a:extLst>
          </p:cNvPr>
          <p:cNvSpPr/>
          <p:nvPr/>
        </p:nvSpPr>
        <p:spPr bwMode="white">
          <a:xfrm>
            <a:off x="1921388" y="1781282"/>
            <a:ext cx="561719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8BD17E2F-6964-4E9A-9CBF-274DB8EDC48C}"/>
              </a:ext>
            </a:extLst>
          </p:cNvPr>
          <p:cNvSpPr/>
          <p:nvPr/>
        </p:nvSpPr>
        <p:spPr bwMode="white">
          <a:xfrm>
            <a:off x="5777256" y="1781282"/>
            <a:ext cx="390347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ACFFDBF2-ED4D-95CE-324D-EEF27FD0BDF9}"/>
              </a:ext>
            </a:extLst>
          </p:cNvPr>
          <p:cNvSpPr/>
          <p:nvPr/>
        </p:nvSpPr>
        <p:spPr bwMode="white">
          <a:xfrm>
            <a:off x="10071074" y="1781282"/>
            <a:ext cx="161851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3B343769-9A50-2EB2-33C2-5B05F94C6745}"/>
              </a:ext>
            </a:extLst>
          </p:cNvPr>
          <p:cNvSpPr/>
          <p:nvPr/>
        </p:nvSpPr>
        <p:spPr bwMode="white">
          <a:xfrm>
            <a:off x="2502148" y="3040405"/>
            <a:ext cx="571239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C86DE52C-F07D-A5ED-22CC-549E5BD42CB9}"/>
              </a:ext>
            </a:extLst>
          </p:cNvPr>
          <p:cNvSpPr/>
          <p:nvPr/>
        </p:nvSpPr>
        <p:spPr bwMode="white">
          <a:xfrm>
            <a:off x="10061553" y="3669966"/>
            <a:ext cx="218975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B9AD9621-865D-8BD8-AB7A-7C1A1B7952C3}"/>
              </a:ext>
            </a:extLst>
          </p:cNvPr>
          <p:cNvSpPr/>
          <p:nvPr/>
        </p:nvSpPr>
        <p:spPr bwMode="white">
          <a:xfrm>
            <a:off x="1159735" y="4299527"/>
            <a:ext cx="399867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1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C0B1A7F-C65B-37C4-BF8D-2BB8AE7599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9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C6D9C1C3-2BC3-93C2-05F0-985FDC52EFBA}"/>
              </a:ext>
            </a:extLst>
          </p:cNvPr>
          <p:cNvSpPr/>
          <p:nvPr/>
        </p:nvSpPr>
        <p:spPr bwMode="white">
          <a:xfrm>
            <a:off x="7709950" y="1239405"/>
            <a:ext cx="238016" cy="24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="" xmlns:a16="http://schemas.microsoft.com/office/drawing/2014/main" id="{2ECB7CCF-C9BE-AE36-127C-EDFA534838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7" y="2352083"/>
            <a:ext cx="11520000" cy="1559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249D4F06-95F7-005F-4437-7F88CE05FED5}"/>
              </a:ext>
            </a:extLst>
          </p:cNvPr>
          <p:cNvSpPr/>
          <p:nvPr/>
        </p:nvSpPr>
        <p:spPr bwMode="white">
          <a:xfrm>
            <a:off x="7499650" y="2620042"/>
            <a:ext cx="257057" cy="258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49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6AFE40EF-E896-73D5-FC96-D05A1AA0C7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" y="3370416"/>
            <a:ext cx="11520000" cy="2817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9E4C8523-4A77-8B93-5F8D-3B34672D2A40}"/>
              </a:ext>
            </a:extLst>
          </p:cNvPr>
          <p:cNvSpPr/>
          <p:nvPr/>
        </p:nvSpPr>
        <p:spPr bwMode="white">
          <a:xfrm>
            <a:off x="4431450" y="3647375"/>
            <a:ext cx="257057" cy="248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77E29475-6BC9-C3E7-2899-6BA7939D6901}"/>
              </a:ext>
            </a:extLst>
          </p:cNvPr>
          <p:cNvSpPr/>
          <p:nvPr/>
        </p:nvSpPr>
        <p:spPr bwMode="white">
          <a:xfrm>
            <a:off x="9696375" y="5022621"/>
            <a:ext cx="295140" cy="248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="" xmlns:a16="http://schemas.microsoft.com/office/drawing/2014/main" id="{428B11C5-264F-2EBA-374F-6E079F9633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" y="393192"/>
            <a:ext cx="11520000" cy="2977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F267379B-55D0-EF96-608F-E0BCAED6D2F7}"/>
              </a:ext>
            </a:extLst>
          </p:cNvPr>
          <p:cNvSpPr/>
          <p:nvPr/>
        </p:nvSpPr>
        <p:spPr bwMode="white">
          <a:xfrm>
            <a:off x="6202293" y="641294"/>
            <a:ext cx="238016" cy="23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FC8B434C-4E76-BDF5-8AD1-0B7AC5CC67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6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A7924CCD-02ED-D260-EAD7-10E7ADCECC6D}"/>
              </a:ext>
            </a:extLst>
          </p:cNvPr>
          <p:cNvSpPr/>
          <p:nvPr/>
        </p:nvSpPr>
        <p:spPr bwMode="white">
          <a:xfrm>
            <a:off x="1454876" y="2332358"/>
            <a:ext cx="8939900" cy="828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2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52C4133F-85C6-7731-F875-FBFB4C4B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94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622217AF-BF74-71F0-2E96-CA07B30BA1EB}"/>
              </a:ext>
            </a:extLst>
          </p:cNvPr>
          <p:cNvSpPr/>
          <p:nvPr/>
        </p:nvSpPr>
        <p:spPr bwMode="white">
          <a:xfrm>
            <a:off x="3473256" y="2416866"/>
            <a:ext cx="409388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6A3AF7E0-C2B8-772F-22FF-AA19C08F2697}"/>
              </a:ext>
            </a:extLst>
          </p:cNvPr>
          <p:cNvSpPr/>
          <p:nvPr/>
        </p:nvSpPr>
        <p:spPr bwMode="white">
          <a:xfrm>
            <a:off x="5377388" y="2416866"/>
            <a:ext cx="380826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E11A7503-FE07-C583-E5F5-82EB6F986DE9}"/>
              </a:ext>
            </a:extLst>
          </p:cNvPr>
          <p:cNvSpPr/>
          <p:nvPr/>
        </p:nvSpPr>
        <p:spPr bwMode="white">
          <a:xfrm>
            <a:off x="7291041" y="2416866"/>
            <a:ext cx="361785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0947D426-5B37-0D79-C025-EB1D408426E0}"/>
              </a:ext>
            </a:extLst>
          </p:cNvPr>
          <p:cNvSpPr/>
          <p:nvPr/>
        </p:nvSpPr>
        <p:spPr bwMode="white">
          <a:xfrm>
            <a:off x="9480793" y="2416866"/>
            <a:ext cx="571238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66BCB24A-ED1B-EC64-B818-D1FFF2345912}"/>
              </a:ext>
            </a:extLst>
          </p:cNvPr>
          <p:cNvSpPr/>
          <p:nvPr/>
        </p:nvSpPr>
        <p:spPr bwMode="white">
          <a:xfrm>
            <a:off x="3473256" y="3578615"/>
            <a:ext cx="228495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A76603CE-4230-82D1-3E63-012B4EF2E96D}"/>
              </a:ext>
            </a:extLst>
          </p:cNvPr>
          <p:cNvSpPr/>
          <p:nvPr/>
        </p:nvSpPr>
        <p:spPr bwMode="white">
          <a:xfrm>
            <a:off x="5348826" y="3588137"/>
            <a:ext cx="409388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80268C0E-03A5-447A-472E-216651BCDA95}"/>
              </a:ext>
            </a:extLst>
          </p:cNvPr>
          <p:cNvSpPr/>
          <p:nvPr/>
        </p:nvSpPr>
        <p:spPr bwMode="white">
          <a:xfrm>
            <a:off x="7300561" y="3588137"/>
            <a:ext cx="390347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21063D3A-740E-8F9C-295F-589005B07803}"/>
              </a:ext>
            </a:extLst>
          </p:cNvPr>
          <p:cNvSpPr/>
          <p:nvPr/>
        </p:nvSpPr>
        <p:spPr bwMode="white">
          <a:xfrm>
            <a:off x="9490314" y="3578615"/>
            <a:ext cx="561719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3B86BED9-E63E-8AFF-ACFD-2212374577A8}"/>
              </a:ext>
            </a:extLst>
          </p:cNvPr>
          <p:cNvSpPr/>
          <p:nvPr/>
        </p:nvSpPr>
        <p:spPr bwMode="white">
          <a:xfrm>
            <a:off x="3482776" y="4740363"/>
            <a:ext cx="390347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008E684E-2BCE-D5FE-48CB-9D247417A103}"/>
              </a:ext>
            </a:extLst>
          </p:cNvPr>
          <p:cNvSpPr/>
          <p:nvPr/>
        </p:nvSpPr>
        <p:spPr bwMode="white">
          <a:xfrm>
            <a:off x="5358347" y="4740363"/>
            <a:ext cx="352264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6582E257-932E-CBD7-76C8-3FC6CCFA8738}"/>
              </a:ext>
            </a:extLst>
          </p:cNvPr>
          <p:cNvSpPr/>
          <p:nvPr/>
        </p:nvSpPr>
        <p:spPr bwMode="white">
          <a:xfrm>
            <a:off x="7291041" y="4740363"/>
            <a:ext cx="399867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2059D146-5BF5-4B87-AEBF-A57B8A281736}"/>
              </a:ext>
            </a:extLst>
          </p:cNvPr>
          <p:cNvSpPr/>
          <p:nvPr/>
        </p:nvSpPr>
        <p:spPr bwMode="white">
          <a:xfrm>
            <a:off x="9480793" y="4740363"/>
            <a:ext cx="571238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6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5</cp:revision>
  <dcterms:created xsi:type="dcterms:W3CDTF">2023-07-20T00:26:43Z</dcterms:created>
  <dcterms:modified xsi:type="dcterms:W3CDTF">2023-07-25T16:26:04Z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