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image" Target="../media/image5.png"/><Relationship Id="rId4" Type="http://schemas.openxmlformats.org/officeDocument/2006/relationships/tags" Target="../tags/tag7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58"/>
          <a:stretch>
            <a:fillRect/>
          </a:stretch>
        </p:blipFill>
        <p:spPr>
          <a:xfrm>
            <a:off x="3392170" y="2085975"/>
            <a:ext cx="5069840" cy="1284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8"/>
          <a:stretch>
            <a:fillRect/>
          </a:stretch>
        </p:blipFill>
        <p:spPr>
          <a:xfrm>
            <a:off x="2094230" y="2890520"/>
            <a:ext cx="8003540" cy="1393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3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825851" y="1893478"/>
            <a:ext cx="218975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01024" y="1883953"/>
            <a:ext cx="533157" cy="238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04429" y="1883953"/>
            <a:ext cx="371305" cy="238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92363" y="2426862"/>
            <a:ext cx="228495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58611" y="2426862"/>
            <a:ext cx="533157" cy="238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919074" y="2436386"/>
            <a:ext cx="152330" cy="219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32925" y="2426862"/>
            <a:ext cx="380826" cy="238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215537" y="3512679"/>
            <a:ext cx="818776" cy="257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93775"/>
            <a:ext cx="11520000" cy="2809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2"/>
            </p:custDataLst>
          </p:nvPr>
        </p:nvSpPr>
        <p:spPr bwMode="white">
          <a:xfrm>
            <a:off x="2502148" y="4827218"/>
            <a:ext cx="380826" cy="238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5463074" y="4827218"/>
            <a:ext cx="371305" cy="238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8376396" y="4827218"/>
            <a:ext cx="380826" cy="238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4111140" y="6284533"/>
            <a:ext cx="695008" cy="228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7024462" y="6284533"/>
            <a:ext cx="695008" cy="228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9956826" y="6284533"/>
            <a:ext cx="695008" cy="228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9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968000" y="1932537"/>
            <a:ext cx="666446" cy="228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76330" y="1932537"/>
            <a:ext cx="685487" cy="228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34776" y="2466247"/>
            <a:ext cx="685487" cy="238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19735" y="2466247"/>
            <a:ext cx="209454" cy="238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54965"/>
            <a:ext cx="11520000" cy="2748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1416685" y="4533900"/>
            <a:ext cx="4679315" cy="1616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7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28345" y="1751330"/>
            <a:ext cx="5694045" cy="2654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Y1YTJmZjRhMDVhODY4MWZkM2Y1NjZmNGFiZDE4Mj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</cp:lastModifiedBy>
  <cp:revision>4</cp:revision>
  <dcterms:created xsi:type="dcterms:W3CDTF">2023-07-20T00:26:00Z</dcterms:created>
  <dcterms:modified xsi:type="dcterms:W3CDTF">2023-07-25T16:02:23Z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