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6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44"/>
          <a:stretch>
            <a:fillRect/>
          </a:stretch>
        </p:blipFill>
        <p:spPr>
          <a:xfrm>
            <a:off x="2080895" y="2880995"/>
            <a:ext cx="8368665" cy="1426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73"/>
          <a:stretch>
            <a:fillRect/>
          </a:stretch>
        </p:blipFill>
        <p:spPr>
          <a:xfrm>
            <a:off x="2833370" y="2058035"/>
            <a:ext cx="6863080" cy="891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216859" y="2991103"/>
            <a:ext cx="142809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25520" y="2981570"/>
            <a:ext cx="218975" cy="238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00826" y="2981570"/>
            <a:ext cx="209454" cy="238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6611" y="2981570"/>
            <a:ext cx="209454" cy="238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97818" y="3343823"/>
            <a:ext cx="209454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825520" y="3343823"/>
            <a:ext cx="21897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500826" y="3343823"/>
            <a:ext cx="209454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57090" y="3343823"/>
            <a:ext cx="218975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5" y="3428955"/>
            <a:ext cx="11520000" cy="2606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62170" y="4373880"/>
            <a:ext cx="395605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37885" y="4373880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73905" y="5171440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3"/>
            </p:custDataLst>
          </p:nvPr>
        </p:nvSpPr>
        <p:spPr bwMode="white">
          <a:xfrm>
            <a:off x="5892165" y="5171440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4"/>
            </p:custDataLst>
          </p:nvPr>
        </p:nvSpPr>
        <p:spPr bwMode="white">
          <a:xfrm>
            <a:off x="7987030" y="5238115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5"/>
            </p:custDataLst>
          </p:nvPr>
        </p:nvSpPr>
        <p:spPr bwMode="white">
          <a:xfrm>
            <a:off x="9194165" y="5171440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6"/>
            </p:custDataLst>
          </p:nvPr>
        </p:nvSpPr>
        <p:spPr bwMode="white">
          <a:xfrm>
            <a:off x="10401300" y="5238115"/>
            <a:ext cx="309245" cy="797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1125"/>
            <a:ext cx="11520000" cy="222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矩形 23"/>
          <p:cNvSpPr/>
          <p:nvPr>
            <p:custDataLst>
              <p:tags r:id="rId9"/>
            </p:custDataLst>
          </p:nvPr>
        </p:nvSpPr>
        <p:spPr bwMode="white">
          <a:xfrm>
            <a:off x="1102611" y="2032885"/>
            <a:ext cx="333223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0"/>
            </p:custDataLst>
          </p:nvPr>
        </p:nvSpPr>
        <p:spPr bwMode="white">
          <a:xfrm>
            <a:off x="3359008" y="2032885"/>
            <a:ext cx="342743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1"/>
            </p:custDataLst>
          </p:nvPr>
        </p:nvSpPr>
        <p:spPr bwMode="white">
          <a:xfrm>
            <a:off x="10166280" y="2032885"/>
            <a:ext cx="342743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2"/>
            </p:custDataLst>
          </p:nvPr>
        </p:nvSpPr>
        <p:spPr bwMode="white">
          <a:xfrm>
            <a:off x="5625323" y="2032885"/>
            <a:ext cx="342743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3"/>
            </p:custDataLst>
          </p:nvPr>
        </p:nvSpPr>
        <p:spPr bwMode="white">
          <a:xfrm>
            <a:off x="7891638" y="2032885"/>
            <a:ext cx="342743" cy="238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487170" y="2040890"/>
            <a:ext cx="6911340" cy="14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0016" y="2867682"/>
            <a:ext cx="218975" cy="228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7636" y="2867682"/>
            <a:ext cx="342743" cy="228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63338" y="2867682"/>
            <a:ext cx="361785" cy="228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6370" y="2673985"/>
            <a:ext cx="5363845" cy="182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8</cp:revision>
  <dcterms:created xsi:type="dcterms:W3CDTF">2023-07-20T00:26:00Z</dcterms:created>
  <dcterms:modified xsi:type="dcterms:W3CDTF">2023-07-26T10:17:50Z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