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9" y="-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81"/>
          <a:stretch>
            <a:fillRect/>
          </a:stretch>
        </p:blipFill>
        <p:spPr>
          <a:xfrm>
            <a:off x="2340610" y="2642870"/>
            <a:ext cx="7964805" cy="1638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3"/>
          <a:stretch>
            <a:fillRect/>
          </a:stretch>
        </p:blipFill>
        <p:spPr>
          <a:xfrm>
            <a:off x="2979420" y="2165350"/>
            <a:ext cx="6863080" cy="89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49620" y="2581910"/>
            <a:ext cx="5789930" cy="195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2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38620" y="1913255"/>
            <a:ext cx="1913890" cy="109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18625" y="1854835"/>
            <a:ext cx="1913890" cy="115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59735" y="2208398"/>
            <a:ext cx="4950743" cy="1581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0" y="4188415"/>
            <a:ext cx="11520000" cy="2077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143760" y="4808220"/>
            <a:ext cx="6038850" cy="204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1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64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3" y="2383533"/>
            <a:ext cx="11520000" cy="417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9648" y="3116981"/>
            <a:ext cx="1409057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38161" y="3116981"/>
            <a:ext cx="1361454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9599" y="3107456"/>
            <a:ext cx="1361454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55152" y="3374165"/>
            <a:ext cx="342742" cy="361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52805" y="3802804"/>
            <a:ext cx="209454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90623" y="3802804"/>
            <a:ext cx="209454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37962" y="3802804"/>
            <a:ext cx="209454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36111" y="3859956"/>
            <a:ext cx="333223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97698" y="3812329"/>
            <a:ext cx="333223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00144" y="4079038"/>
            <a:ext cx="199933" cy="43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30987" y="4088563"/>
            <a:ext cx="228495" cy="428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329103" y="4593405"/>
            <a:ext cx="2494413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19928" y="5117253"/>
            <a:ext cx="5141595" cy="171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6517428" y="5117254"/>
            <a:ext cx="5128895" cy="1532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9269518" y="4516543"/>
            <a:ext cx="249428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7</cp:revision>
  <dcterms:created xsi:type="dcterms:W3CDTF">2023-07-20T00:26:00Z</dcterms:created>
  <dcterms:modified xsi:type="dcterms:W3CDTF">2023-07-26T14:28:44Z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