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4" r:id="rId5"/>
    <p:sldId id="263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6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3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79"/>
          <a:stretch>
            <a:fillRect/>
          </a:stretch>
        </p:blipFill>
        <p:spPr>
          <a:xfrm>
            <a:off x="2311400" y="2763520"/>
            <a:ext cx="8206740" cy="1179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45"/>
          <a:stretch>
            <a:fillRect/>
          </a:stretch>
        </p:blipFill>
        <p:spPr>
          <a:xfrm>
            <a:off x="2595245" y="1889760"/>
            <a:ext cx="7000875" cy="1238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596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673851" y="4652282"/>
            <a:ext cx="352264" cy="228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188210" y="4642485"/>
            <a:ext cx="247650" cy="200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683041" y="4652282"/>
            <a:ext cx="209454" cy="228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159074" y="4671358"/>
            <a:ext cx="218975" cy="171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635107" y="4642743"/>
            <a:ext cx="209454" cy="238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425322" y="4642743"/>
            <a:ext cx="209454" cy="238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310082" y="4652282"/>
            <a:ext cx="342742" cy="228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824470" y="4601210"/>
            <a:ext cx="257175" cy="299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319272" y="4652282"/>
            <a:ext cx="218975" cy="228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795305" y="4671358"/>
            <a:ext cx="218975" cy="171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271338" y="4652282"/>
            <a:ext cx="209454" cy="228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061553" y="4652282"/>
            <a:ext cx="209454" cy="228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ldLvl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bldLvl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539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424330" y="1198706"/>
            <a:ext cx="209454" cy="2287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614413" y="2066004"/>
            <a:ext cx="342743" cy="2287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938100"/>
            <a:ext cx="11520000" cy="2742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1407160" y="3747770"/>
            <a:ext cx="5008880" cy="2120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84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378585" y="1200785"/>
            <a:ext cx="4641215" cy="2058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236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6301105" y="2207260"/>
            <a:ext cx="3541395" cy="1628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YTY1YTJmZjRhMDVhODY4MWZkM2Y1NjZmNGFiZDE4Mj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   Windy 。</cp:lastModifiedBy>
  <cp:revision>5</cp:revision>
  <dcterms:created xsi:type="dcterms:W3CDTF">2023-07-20T00:26:00Z</dcterms:created>
  <dcterms:modified xsi:type="dcterms:W3CDTF">2023-07-26T10:17:18Z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2052-11.1.0.14036</vt:lpwstr>
  </property>
</Properties>
</file>