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5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7.png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19"/>
          <a:stretch>
            <a:fillRect/>
          </a:stretch>
        </p:blipFill>
        <p:spPr>
          <a:xfrm>
            <a:off x="2404745" y="2625090"/>
            <a:ext cx="8030210" cy="1653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5"/>
          <a:stretch>
            <a:fillRect/>
          </a:stretch>
        </p:blipFill>
        <p:spPr>
          <a:xfrm>
            <a:off x="2595245" y="2026920"/>
            <a:ext cx="7000875" cy="1238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4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434512" y="2114255"/>
            <a:ext cx="209454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68462" y="2266799"/>
            <a:ext cx="209454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34512" y="2409809"/>
            <a:ext cx="209454" cy="219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05223" y="3773170"/>
            <a:ext cx="152331" cy="219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206677" y="3887578"/>
            <a:ext cx="209454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015603" y="3887578"/>
            <a:ext cx="218975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206677" y="4240336"/>
            <a:ext cx="209454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025123" y="4240336"/>
            <a:ext cx="209454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926195" y="3554095"/>
            <a:ext cx="419100" cy="1000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3"/>
            </p:custDataLst>
          </p:nvPr>
        </p:nvSpPr>
        <p:spPr bwMode="white">
          <a:xfrm>
            <a:off x="10285095" y="3468370"/>
            <a:ext cx="419100" cy="1000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792300"/>
            <a:ext cx="11520000" cy="163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4568190" y="5827395"/>
            <a:ext cx="304800" cy="145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1821180" y="5807710"/>
            <a:ext cx="343535" cy="273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8"/>
            </p:custDataLst>
          </p:nvPr>
        </p:nvSpPr>
        <p:spPr bwMode="white">
          <a:xfrm>
            <a:off x="7098030" y="5827395"/>
            <a:ext cx="353060" cy="254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9"/>
            </p:custDataLst>
          </p:nvPr>
        </p:nvSpPr>
        <p:spPr bwMode="white">
          <a:xfrm>
            <a:off x="9676130" y="5807710"/>
            <a:ext cx="353060" cy="254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2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0" y="630933"/>
            <a:ext cx="11520000" cy="2621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/>
          <p:cNvSpPr/>
          <p:nvPr/>
        </p:nvSpPr>
        <p:spPr bwMode="white">
          <a:xfrm>
            <a:off x="1448435" y="1489498"/>
            <a:ext cx="4751070" cy="158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3" y="571667"/>
            <a:ext cx="11520000" cy="330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/>
          <p:cNvSpPr/>
          <p:nvPr>
            <p:custDataLst>
              <p:tags r:id="rId3"/>
            </p:custDataLst>
          </p:nvPr>
        </p:nvSpPr>
        <p:spPr bwMode="white">
          <a:xfrm>
            <a:off x="1201843" y="2262082"/>
            <a:ext cx="5064760" cy="1612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4"/>
            </p:custDataLst>
          </p:nvPr>
        </p:nvSpPr>
        <p:spPr bwMode="white">
          <a:xfrm>
            <a:off x="7228628" y="2131272"/>
            <a:ext cx="4122420" cy="164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4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2026285" y="2641600"/>
            <a:ext cx="4112895" cy="1295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6</cp:revision>
  <dcterms:created xsi:type="dcterms:W3CDTF">2023-07-20T00:26:00Z</dcterms:created>
  <dcterms:modified xsi:type="dcterms:W3CDTF">2023-07-26T10:17:12Z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