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9" r:id="rId4"/>
    <p:sldId id="265" r:id="rId5"/>
    <p:sldId id="263" r:id="rId7"/>
    <p:sldId id="262" r:id="rId8"/>
    <p:sldId id="261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9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9.png"/><Relationship Id="rId2" Type="http://schemas.openxmlformats.org/officeDocument/2006/relationships/tags" Target="../tags/tag19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64"/>
          <a:stretch>
            <a:fillRect/>
          </a:stretch>
        </p:blipFill>
        <p:spPr>
          <a:xfrm>
            <a:off x="713740" y="2655570"/>
            <a:ext cx="11102340" cy="1357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45"/>
          <a:stretch>
            <a:fillRect/>
          </a:stretch>
        </p:blipFill>
        <p:spPr>
          <a:xfrm>
            <a:off x="2595245" y="1889760"/>
            <a:ext cx="7000875" cy="1238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69256" y="3041955"/>
            <a:ext cx="228495" cy="229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606876" y="3041955"/>
            <a:ext cx="218975" cy="229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872793" y="3041955"/>
            <a:ext cx="209454" cy="229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301105" y="3041650"/>
            <a:ext cx="285750" cy="229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52495" y="3041955"/>
            <a:ext cx="218975" cy="229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090115" y="3041955"/>
            <a:ext cx="209454" cy="229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78776" y="3385550"/>
            <a:ext cx="209454" cy="238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606876" y="3385550"/>
            <a:ext cx="218975" cy="238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815669" y="3385550"/>
            <a:ext cx="342743" cy="229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243955" y="3385820"/>
            <a:ext cx="419100" cy="295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652495" y="3395095"/>
            <a:ext cx="209454" cy="219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080595" y="3395095"/>
            <a:ext cx="209454" cy="219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837690" y="3217545"/>
            <a:ext cx="328930" cy="27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3"/>
            </p:custDataLst>
          </p:nvPr>
        </p:nvSpPr>
        <p:spPr bwMode="white">
          <a:xfrm>
            <a:off x="5536565" y="3169285"/>
            <a:ext cx="328930" cy="27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4"/>
            </p:custDataLst>
          </p:nvPr>
        </p:nvSpPr>
        <p:spPr bwMode="white">
          <a:xfrm>
            <a:off x="9311640" y="3217545"/>
            <a:ext cx="328930" cy="272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img_167772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065225"/>
            <a:ext cx="11520000" cy="150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矩形 20"/>
          <p:cNvSpPr/>
          <p:nvPr>
            <p:custDataLst>
              <p:tags r:id="rId7"/>
            </p:custDataLst>
          </p:nvPr>
        </p:nvSpPr>
        <p:spPr bwMode="white">
          <a:xfrm>
            <a:off x="3178115" y="5039112"/>
            <a:ext cx="352264" cy="238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8"/>
            </p:custDataLst>
          </p:nvPr>
        </p:nvSpPr>
        <p:spPr bwMode="white">
          <a:xfrm>
            <a:off x="1066740" y="5039112"/>
            <a:ext cx="352264" cy="238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9"/>
            </p:custDataLst>
          </p:nvPr>
        </p:nvSpPr>
        <p:spPr bwMode="white">
          <a:xfrm>
            <a:off x="5289490" y="5039112"/>
            <a:ext cx="352264" cy="238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10"/>
            </p:custDataLst>
          </p:nvPr>
        </p:nvSpPr>
        <p:spPr bwMode="white">
          <a:xfrm>
            <a:off x="7572315" y="5039112"/>
            <a:ext cx="352264" cy="238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11"/>
            </p:custDataLst>
          </p:nvPr>
        </p:nvSpPr>
        <p:spPr bwMode="white">
          <a:xfrm>
            <a:off x="9734490" y="5039112"/>
            <a:ext cx="352264" cy="238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ldLvl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ldLvl="0" animBg="1"/>
      <p:bldP spid="16" grpId="0" animBg="1"/>
      <p:bldP spid="17" grpId="0" animBg="1"/>
      <p:bldP spid="2" grpId="0" bldLvl="0" animBg="1"/>
      <p:bldP spid="18" grpId="0" bldLvl="0" animBg="1"/>
      <p:bldP spid="19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1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768090" y="1980565"/>
            <a:ext cx="352425" cy="494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5542915" y="1980565"/>
            <a:ext cx="352425" cy="494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3"/>
            </p:custDataLst>
          </p:nvPr>
        </p:nvSpPr>
        <p:spPr bwMode="white">
          <a:xfrm>
            <a:off x="7409815" y="1980565"/>
            <a:ext cx="352425" cy="494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4"/>
            </p:custDataLst>
          </p:nvPr>
        </p:nvSpPr>
        <p:spPr bwMode="white">
          <a:xfrm>
            <a:off x="9276715" y="1980565"/>
            <a:ext cx="352425" cy="494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5"/>
            </p:custDataLst>
          </p:nvPr>
        </p:nvSpPr>
        <p:spPr bwMode="white">
          <a:xfrm>
            <a:off x="3656965" y="2602230"/>
            <a:ext cx="352425" cy="494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6"/>
            </p:custDataLst>
          </p:nvPr>
        </p:nvSpPr>
        <p:spPr bwMode="white">
          <a:xfrm>
            <a:off x="5603240" y="2602230"/>
            <a:ext cx="352425" cy="494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7"/>
            </p:custDataLst>
          </p:nvPr>
        </p:nvSpPr>
        <p:spPr bwMode="white">
          <a:xfrm>
            <a:off x="7403465" y="2602230"/>
            <a:ext cx="352425" cy="494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8"/>
            </p:custDataLst>
          </p:nvPr>
        </p:nvSpPr>
        <p:spPr bwMode="white">
          <a:xfrm>
            <a:off x="9276715" y="2602230"/>
            <a:ext cx="352425" cy="494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24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54275" y="1172210"/>
            <a:ext cx="1461135" cy="1145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453223" y="1448847"/>
            <a:ext cx="218975" cy="229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33652" y="1448847"/>
            <a:ext cx="218975" cy="229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14082" y="1448847"/>
            <a:ext cx="218975" cy="229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3115" y="1172210"/>
            <a:ext cx="1475105" cy="1146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101465" y="1172210"/>
            <a:ext cx="1413510" cy="1146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453223" y="1792693"/>
            <a:ext cx="209454" cy="238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033652" y="1792693"/>
            <a:ext cx="218975" cy="238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614082" y="1792693"/>
            <a:ext cx="218975" cy="238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18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959140" y="1847170"/>
            <a:ext cx="218975" cy="238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959140" y="2371493"/>
            <a:ext cx="209454" cy="228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749355" y="2895816"/>
            <a:ext cx="228495" cy="228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692231" y="3248543"/>
            <a:ext cx="352264" cy="228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777917" y="3772866"/>
            <a:ext cx="142809" cy="219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692231" y="4125592"/>
            <a:ext cx="352264" cy="228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5" y="4477975"/>
            <a:ext cx="11520000" cy="138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1578839" y="5174510"/>
            <a:ext cx="152330" cy="219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2826046" y="5164968"/>
            <a:ext cx="209454" cy="228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6"/>
            </p:custDataLst>
          </p:nvPr>
        </p:nvSpPr>
        <p:spPr bwMode="white">
          <a:xfrm>
            <a:off x="4101815" y="5164968"/>
            <a:ext cx="209454" cy="2385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7"/>
            </p:custDataLst>
          </p:nvPr>
        </p:nvSpPr>
        <p:spPr bwMode="white">
          <a:xfrm>
            <a:off x="5358542" y="5164968"/>
            <a:ext cx="228495" cy="228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8"/>
            </p:custDataLst>
          </p:nvPr>
        </p:nvSpPr>
        <p:spPr bwMode="white">
          <a:xfrm>
            <a:off x="1502674" y="5518007"/>
            <a:ext cx="352264" cy="228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9"/>
            </p:custDataLst>
          </p:nvPr>
        </p:nvSpPr>
        <p:spPr bwMode="white">
          <a:xfrm>
            <a:off x="2768922" y="5518007"/>
            <a:ext cx="352264" cy="228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0"/>
            </p:custDataLst>
          </p:nvPr>
        </p:nvSpPr>
        <p:spPr bwMode="white">
          <a:xfrm>
            <a:off x="4035170" y="5518007"/>
            <a:ext cx="352264" cy="228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1"/>
            </p:custDataLst>
          </p:nvPr>
        </p:nvSpPr>
        <p:spPr bwMode="white">
          <a:xfrm>
            <a:off x="5310939" y="5518007"/>
            <a:ext cx="342743" cy="228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COMMONDATA" val="eyJoZGlkIjoiYTY1YTJmZjRhMDVhODY4MWZkM2Y1NjZmNGFiZDE4M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6</cp:revision>
  <dcterms:created xsi:type="dcterms:W3CDTF">2023-07-20T00:26:00Z</dcterms:created>
  <dcterms:modified xsi:type="dcterms:W3CDTF">2023-07-26T10:16:58Z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