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3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8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94"/>
          <a:stretch>
            <a:fillRect/>
          </a:stretch>
        </p:blipFill>
        <p:spPr>
          <a:xfrm>
            <a:off x="1837055" y="2632710"/>
            <a:ext cx="9006205" cy="1405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45"/>
          <a:stretch>
            <a:fillRect/>
          </a:stretch>
        </p:blipFill>
        <p:spPr>
          <a:xfrm>
            <a:off x="2595245" y="1889760"/>
            <a:ext cx="7000875" cy="1238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42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188297" y="2788051"/>
            <a:ext cx="152330" cy="228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587834" y="2788051"/>
            <a:ext cx="142809" cy="228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892165" y="2788051"/>
            <a:ext cx="152330" cy="228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291702" y="2788051"/>
            <a:ext cx="152330" cy="228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605553" y="2788051"/>
            <a:ext cx="142809" cy="228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005090" y="2788051"/>
            <a:ext cx="142809" cy="228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309421" y="2788051"/>
            <a:ext cx="152330" cy="228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708958" y="2788051"/>
            <a:ext cx="152330" cy="228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511008" y="2968965"/>
            <a:ext cx="333223" cy="238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214876" y="2968965"/>
            <a:ext cx="342743" cy="238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169256" y="3140357"/>
            <a:ext cx="209454" cy="228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2559272" y="3140357"/>
            <a:ext cx="228495" cy="228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3873123" y="3140357"/>
            <a:ext cx="228495" cy="228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5272661" y="3140357"/>
            <a:ext cx="218975" cy="238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6576991" y="3140357"/>
            <a:ext cx="218975" cy="238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7986049" y="3140357"/>
            <a:ext cx="209454" cy="228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9290380" y="3140357"/>
            <a:ext cx="218975" cy="238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10690225" y="3140075"/>
            <a:ext cx="248285" cy="238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1844675" y="2969260"/>
            <a:ext cx="257810" cy="228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3"/>
            </p:custDataLst>
          </p:nvPr>
        </p:nvSpPr>
        <p:spPr bwMode="white">
          <a:xfrm>
            <a:off x="9928231" y="2959440"/>
            <a:ext cx="342743" cy="238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bldLvl="0" animBg="1"/>
      <p:bldP spid="2" grpId="0" bldLvl="0" animBg="1"/>
      <p:bldP spid="2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225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02611" y="1237561"/>
            <a:ext cx="333223" cy="228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273322" y="2057891"/>
            <a:ext cx="342743" cy="228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463074" y="2057891"/>
            <a:ext cx="342743" cy="238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880661" y="2057891"/>
            <a:ext cx="342743" cy="228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3273676" y="1236926"/>
            <a:ext cx="333223" cy="228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3"/>
            </p:custDataLst>
          </p:nvPr>
        </p:nvSpPr>
        <p:spPr bwMode="white">
          <a:xfrm>
            <a:off x="5534911" y="1236291"/>
            <a:ext cx="333223" cy="228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7681211" y="1235656"/>
            <a:ext cx="333223" cy="228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9967211" y="1237561"/>
            <a:ext cx="333223" cy="228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6"/>
            </p:custDataLst>
          </p:nvPr>
        </p:nvSpPr>
        <p:spPr bwMode="white">
          <a:xfrm>
            <a:off x="1093721" y="2057346"/>
            <a:ext cx="333223" cy="228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7"/>
            </p:custDataLst>
          </p:nvPr>
        </p:nvSpPr>
        <p:spPr bwMode="white">
          <a:xfrm>
            <a:off x="7676766" y="2056711"/>
            <a:ext cx="333223" cy="228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img_1677721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282905"/>
            <a:ext cx="11520000" cy="2464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/>
          <p:cNvSpPr/>
          <p:nvPr>
            <p:custDataLst>
              <p:tags r:id="rId10"/>
            </p:custDataLst>
          </p:nvPr>
        </p:nvSpPr>
        <p:spPr bwMode="white">
          <a:xfrm>
            <a:off x="2387600" y="3991610"/>
            <a:ext cx="1351280" cy="829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11"/>
            </p:custDataLst>
          </p:nvPr>
        </p:nvSpPr>
        <p:spPr bwMode="white">
          <a:xfrm>
            <a:off x="4091940" y="3991610"/>
            <a:ext cx="1666875" cy="829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12"/>
            </p:custDataLst>
          </p:nvPr>
        </p:nvSpPr>
        <p:spPr bwMode="white">
          <a:xfrm>
            <a:off x="7424420" y="3896360"/>
            <a:ext cx="971550" cy="1020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13"/>
            </p:custDataLst>
          </p:nvPr>
        </p:nvSpPr>
        <p:spPr bwMode="white">
          <a:xfrm>
            <a:off x="8900160" y="3725545"/>
            <a:ext cx="1123315" cy="1191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14"/>
            </p:custDataLst>
          </p:nvPr>
        </p:nvSpPr>
        <p:spPr bwMode="white">
          <a:xfrm>
            <a:off x="3739131" y="5225361"/>
            <a:ext cx="333223" cy="228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15"/>
            </p:custDataLst>
          </p:nvPr>
        </p:nvSpPr>
        <p:spPr bwMode="white">
          <a:xfrm>
            <a:off x="8462134" y="5214566"/>
            <a:ext cx="333223" cy="228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873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472430" y="960120"/>
            <a:ext cx="295275" cy="742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321586" y="3304362"/>
            <a:ext cx="971107" cy="3049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5103495" y="1703070"/>
            <a:ext cx="368935" cy="742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3"/>
            </p:custDataLst>
          </p:nvPr>
        </p:nvSpPr>
        <p:spPr bwMode="white">
          <a:xfrm>
            <a:off x="5104130" y="2446020"/>
            <a:ext cx="295275" cy="742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1" grpId="0" animBg="1"/>
      <p:bldP spid="2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724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026285" y="3265170"/>
            <a:ext cx="7959090" cy="1816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COMMONDATA" val="eyJoZGlkIjoiYTY1YTJmZjRhMDVhODY4MWZkM2Y1NjZmNGFiZDE4MjE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  Windy 。</cp:lastModifiedBy>
  <cp:revision>6</cp:revision>
  <dcterms:created xsi:type="dcterms:W3CDTF">2023-07-20T00:26:00Z</dcterms:created>
  <dcterms:modified xsi:type="dcterms:W3CDTF">2023-07-26T10:16:55Z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2052-11.1.0.14036</vt:lpwstr>
  </property>
</Properties>
</file>