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56"/>
          <a:stretch>
            <a:fillRect/>
          </a:stretch>
        </p:blipFill>
        <p:spPr>
          <a:xfrm>
            <a:off x="2437765" y="2837815"/>
            <a:ext cx="7549515" cy="1183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48628" y="1553582"/>
            <a:ext cx="342743" cy="26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90578" y="1744556"/>
            <a:ext cx="218975" cy="22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54214" y="2288829"/>
            <a:ext cx="152330" cy="21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39438" y="2432059"/>
            <a:ext cx="1294809" cy="29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52561" y="2460705"/>
            <a:ext cx="218975" cy="22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09024" y="2460705"/>
            <a:ext cx="152330" cy="22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35173" y="2642130"/>
            <a:ext cx="218975" cy="229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38785"/>
            <a:ext cx="11520000" cy="273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464396" y="5447774"/>
            <a:ext cx="314181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463735" y="5476403"/>
            <a:ext cx="276099" cy="20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5282181" y="5466860"/>
            <a:ext cx="266578" cy="21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6919735" y="5447774"/>
            <a:ext cx="314181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8623933" y="5466860"/>
            <a:ext cx="266579" cy="21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10356694" y="5466860"/>
            <a:ext cx="266578" cy="21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2198792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63933" y="2198792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0462" y="2198792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67404" y="2160683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81057" y="2160683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85256" y="2160683"/>
            <a:ext cx="152330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26380" y="2551307"/>
            <a:ext cx="22849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44892" y="2551307"/>
            <a:ext cx="209454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53818" y="2551307"/>
            <a:ext cx="333223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48363" y="2513197"/>
            <a:ext cx="209454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62016" y="2513197"/>
            <a:ext cx="21897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66214" y="2513197"/>
            <a:ext cx="218975" cy="2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199720"/>
            <a:ext cx="11520000" cy="283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5343737" y="4714842"/>
            <a:ext cx="971107" cy="6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4991473" y="5486697"/>
            <a:ext cx="1675637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616066" y="1905474"/>
            <a:ext cx="152330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87504" y="2258452"/>
            <a:ext cx="228495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16066" y="2773611"/>
            <a:ext cx="152330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87504" y="3126589"/>
            <a:ext cx="218975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16066" y="3641747"/>
            <a:ext cx="152330" cy="219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39900" y="3985186"/>
            <a:ext cx="333223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4</cp:revision>
  <dcterms:created xsi:type="dcterms:W3CDTF">2023-07-20T00:26:00Z</dcterms:created>
  <dcterms:modified xsi:type="dcterms:W3CDTF">2023-07-25T09:23:08Z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