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4" r:id="rId6"/>
    <p:sldId id="263" r:id="rId7"/>
    <p:sldId id="262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98"/>
          <a:stretch>
            <a:fillRect/>
          </a:stretch>
        </p:blipFill>
        <p:spPr>
          <a:xfrm>
            <a:off x="2004695" y="2489200"/>
            <a:ext cx="8593455" cy="1516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4"/>
          <a:stretch>
            <a:fillRect/>
          </a:stretch>
        </p:blipFill>
        <p:spPr>
          <a:xfrm>
            <a:off x="2625725" y="1633855"/>
            <a:ext cx="7521575" cy="1303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0842247" y="1762225"/>
            <a:ext cx="314181" cy="286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880330" y="2296406"/>
            <a:ext cx="276098" cy="21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880330" y="2821049"/>
            <a:ext cx="266578" cy="21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806190" y="2303145"/>
            <a:ext cx="3061970" cy="1125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43305" y="3931934"/>
            <a:ext cx="3160859" cy="304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2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16760" y="1591945"/>
            <a:ext cx="6430645" cy="92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2"/>
          <a:stretch>
            <a:fillRect/>
          </a:stretch>
        </p:blipFill>
        <p:spPr>
          <a:xfrm>
            <a:off x="9303385" y="3062605"/>
            <a:ext cx="2576830" cy="2097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3"/>
          <a:stretch>
            <a:fillRect/>
          </a:stretch>
        </p:blipFill>
        <p:spPr>
          <a:xfrm>
            <a:off x="360045" y="360045"/>
            <a:ext cx="9340215" cy="2097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92960" y="1551940"/>
            <a:ext cx="7075805" cy="906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5" y="3700100"/>
            <a:ext cx="11520000" cy="1573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092960" y="4358005"/>
            <a:ext cx="3554730" cy="1205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21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60550" y="1430655"/>
            <a:ext cx="5868670" cy="1614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6</cp:revision>
  <dcterms:created xsi:type="dcterms:W3CDTF">2023-07-20T00:26:00Z</dcterms:created>
  <dcterms:modified xsi:type="dcterms:W3CDTF">2023-07-26T14:26:32Z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