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5"/>
          <a:stretch>
            <a:fillRect/>
          </a:stretch>
        </p:blipFill>
        <p:spPr>
          <a:xfrm>
            <a:off x="2785745" y="2531745"/>
            <a:ext cx="7108825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4"/>
          <a:stretch>
            <a:fillRect/>
          </a:stretch>
        </p:blipFill>
        <p:spPr>
          <a:xfrm>
            <a:off x="2557145" y="1711960"/>
            <a:ext cx="7521575" cy="130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215867" y="2437411"/>
            <a:ext cx="380826" cy="23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57223" y="2532705"/>
            <a:ext cx="352264" cy="228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73057" y="3638117"/>
            <a:ext cx="361785" cy="21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3090" y="4524352"/>
            <a:ext cx="656925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2435" y="1268095"/>
            <a:ext cx="6015355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2435" y="1534795"/>
            <a:ext cx="4605020" cy="1002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9388" y="2537439"/>
            <a:ext cx="7702214" cy="30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5975"/>
            <a:ext cx="11520000" cy="25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575435" y="4725670"/>
            <a:ext cx="4732020" cy="864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526415" y="5589905"/>
            <a:ext cx="9488805" cy="723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586220" y="1732915"/>
            <a:ext cx="3617595" cy="198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82842" y="3554536"/>
            <a:ext cx="5617190" cy="30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