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9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9"/>
          <a:stretch>
            <a:fillRect/>
          </a:stretch>
        </p:blipFill>
        <p:spPr>
          <a:xfrm>
            <a:off x="1405255" y="2289175"/>
            <a:ext cx="10041890" cy="1593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74"/>
          <a:stretch>
            <a:fillRect/>
          </a:stretch>
        </p:blipFill>
        <p:spPr>
          <a:xfrm>
            <a:off x="2557145" y="1820545"/>
            <a:ext cx="7521575" cy="1303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110148" y="1940952"/>
            <a:ext cx="371305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7553" y="2493333"/>
            <a:ext cx="352264" cy="238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61884" y="3055238"/>
            <a:ext cx="218975" cy="228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85800"/>
            <a:ext cx="11520000" cy="2924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4"/>
            </p:custDataLst>
          </p:nvPr>
        </p:nvSpPr>
        <p:spPr bwMode="white">
          <a:xfrm>
            <a:off x="778909" y="6043413"/>
            <a:ext cx="3151338" cy="30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5"/>
            </p:custDataLst>
          </p:nvPr>
        </p:nvSpPr>
        <p:spPr bwMode="white">
          <a:xfrm>
            <a:off x="6272330" y="6043413"/>
            <a:ext cx="2227834" cy="3048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009775" y="2040255"/>
            <a:ext cx="4637405" cy="1143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719785"/>
            <a:ext cx="11520000" cy="2512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2035810" y="4827905"/>
            <a:ext cx="4166870" cy="1403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8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134110" y="2331085"/>
            <a:ext cx="5142230" cy="1701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5</cp:revision>
  <dcterms:created xsi:type="dcterms:W3CDTF">2023-07-20T00:26:00Z</dcterms:created>
  <dcterms:modified xsi:type="dcterms:W3CDTF">2023-07-26T10:16:18Z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