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6.xml"/><Relationship Id="rId7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7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74"/>
          <a:stretch>
            <a:fillRect/>
          </a:stretch>
        </p:blipFill>
        <p:spPr>
          <a:xfrm>
            <a:off x="2557145" y="2163445"/>
            <a:ext cx="7521575" cy="1303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47"/>
          <a:stretch>
            <a:fillRect/>
          </a:stretch>
        </p:blipFill>
        <p:spPr>
          <a:xfrm>
            <a:off x="2696845" y="3014980"/>
            <a:ext cx="7607300" cy="13220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68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93024" y="2946908"/>
            <a:ext cx="314181" cy="2863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063867" y="2946908"/>
            <a:ext cx="314181" cy="2863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348495" y="2946908"/>
            <a:ext cx="314181" cy="2863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395438" y="2946908"/>
            <a:ext cx="314181" cy="2863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62000"/>
            <a:ext cx="11520000" cy="2823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2"/>
            </p:custDataLst>
          </p:nvPr>
        </p:nvSpPr>
        <p:spPr bwMode="white">
          <a:xfrm>
            <a:off x="10832727" y="4415577"/>
            <a:ext cx="323702" cy="295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3"/>
            </p:custDataLst>
          </p:nvPr>
        </p:nvSpPr>
        <p:spPr bwMode="white">
          <a:xfrm>
            <a:off x="10880330" y="4987914"/>
            <a:ext cx="276098" cy="219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10832727" y="5512556"/>
            <a:ext cx="323702" cy="295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5"/>
            </p:custDataLst>
          </p:nvPr>
        </p:nvSpPr>
        <p:spPr bwMode="white">
          <a:xfrm>
            <a:off x="10842247" y="6065815"/>
            <a:ext cx="314181" cy="286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31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824198" y="503067"/>
            <a:ext cx="1894610" cy="305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167603" y="1117600"/>
            <a:ext cx="456991" cy="9973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939370"/>
            <a:ext cx="11520000" cy="37391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2"/>
            </p:custDataLst>
          </p:nvPr>
        </p:nvSpPr>
        <p:spPr bwMode="white">
          <a:xfrm>
            <a:off x="2349818" y="3158759"/>
            <a:ext cx="1894611" cy="295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2150110" y="4980940"/>
            <a:ext cx="1203325" cy="1115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7776595" y="5333576"/>
            <a:ext cx="1523305" cy="763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  <p:bldP spid="8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84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120661" y="3381949"/>
            <a:ext cx="209454" cy="228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909884" y="3381949"/>
            <a:ext cx="209454" cy="228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Y1YTJmZjRhMDVhODY4MWZkM2Y1NjZmNGFiZDE4Mj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</cp:lastModifiedBy>
  <cp:revision>5</cp:revision>
  <dcterms:created xsi:type="dcterms:W3CDTF">2023-07-20T00:26:00Z</dcterms:created>
  <dcterms:modified xsi:type="dcterms:W3CDTF">2023-07-25T15:52:47Z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2052-11.1.0.14036</vt:lpwstr>
  </property>
</Properties>
</file>