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6"/>
          <a:stretch>
            <a:fillRect/>
          </a:stretch>
        </p:blipFill>
        <p:spPr>
          <a:xfrm>
            <a:off x="2921000" y="2479675"/>
            <a:ext cx="6838950" cy="147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1849755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4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2036400"/>
            <a:ext cx="11520000" cy="3856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07317" y="5083222"/>
            <a:ext cx="1428099" cy="32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739416" y="5073700"/>
            <a:ext cx="380826" cy="333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8757466" y="5083222"/>
            <a:ext cx="733090" cy="32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77785" y="2590065"/>
            <a:ext cx="1713719" cy="68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20130" y="2265680"/>
            <a:ext cx="1704340" cy="165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1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2413" y="1723361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29586" y="2285867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85851" y="2285867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537" y="2848372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4330" y="3775195"/>
            <a:ext cx="218975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63537" y="3775195"/>
            <a:ext cx="218975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86247" y="3775195"/>
            <a:ext cx="209454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47371" y="3775195"/>
            <a:ext cx="218975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