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5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53"/>
          <a:stretch>
            <a:fillRect/>
          </a:stretch>
        </p:blipFill>
        <p:spPr>
          <a:xfrm>
            <a:off x="4284980" y="2367280"/>
            <a:ext cx="3792220" cy="157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103880" y="1737360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2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16727" y="1922216"/>
            <a:ext cx="771173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34842" y="1922216"/>
            <a:ext cx="942545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91107" y="1922216"/>
            <a:ext cx="942544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56892" y="1922216"/>
            <a:ext cx="933024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45820" y="2287270"/>
            <a:ext cx="1684655" cy="1443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3"/>
            </p:custDataLst>
          </p:nvPr>
        </p:nvSpPr>
        <p:spPr bwMode="white">
          <a:xfrm>
            <a:off x="3692525" y="2287905"/>
            <a:ext cx="1684655" cy="1443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4"/>
            </p:custDataLst>
          </p:nvPr>
        </p:nvSpPr>
        <p:spPr bwMode="white">
          <a:xfrm>
            <a:off x="6027420" y="2414270"/>
            <a:ext cx="1684655" cy="1443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5"/>
            </p:custDataLst>
          </p:nvPr>
        </p:nvSpPr>
        <p:spPr bwMode="white">
          <a:xfrm>
            <a:off x="8732520" y="2160270"/>
            <a:ext cx="1684655" cy="1443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9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92200"/>
            <a:ext cx="11520000" cy="2008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/>
          <p:cNvSpPr/>
          <p:nvPr>
            <p:custDataLst>
              <p:tags r:id="rId8"/>
            </p:custDataLst>
          </p:nvPr>
        </p:nvSpPr>
        <p:spPr bwMode="white">
          <a:xfrm>
            <a:off x="1873785" y="4948742"/>
            <a:ext cx="333223" cy="23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9"/>
            </p:custDataLst>
          </p:nvPr>
        </p:nvSpPr>
        <p:spPr bwMode="white">
          <a:xfrm>
            <a:off x="5615404" y="4948742"/>
            <a:ext cx="342743" cy="22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0"/>
            </p:custDataLst>
          </p:nvPr>
        </p:nvSpPr>
        <p:spPr bwMode="white">
          <a:xfrm>
            <a:off x="5605884" y="5627887"/>
            <a:ext cx="342743" cy="22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1"/>
            </p:custDataLst>
          </p:nvPr>
        </p:nvSpPr>
        <p:spPr bwMode="white">
          <a:xfrm>
            <a:off x="9509355" y="5627887"/>
            <a:ext cx="342743" cy="22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12"/>
            </p:custDataLst>
          </p:nvPr>
        </p:nvSpPr>
        <p:spPr bwMode="white">
          <a:xfrm>
            <a:off x="9509224" y="4948742"/>
            <a:ext cx="342743" cy="22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13"/>
            </p:custDataLst>
          </p:nvPr>
        </p:nvSpPr>
        <p:spPr bwMode="white">
          <a:xfrm>
            <a:off x="1873785" y="5618032"/>
            <a:ext cx="333223" cy="23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6" grpId="0" bldLvl="0" animBg="1"/>
      <p:bldP spid="27" grpId="0" bldLvl="0" animBg="1"/>
      <p:bldP spid="28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86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07074" y="617344"/>
            <a:ext cx="533157" cy="238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33520" y="617344"/>
            <a:ext cx="504595" cy="238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16000" y="1208283"/>
            <a:ext cx="209454" cy="238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33322" y="1208283"/>
            <a:ext cx="695008" cy="238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265000"/>
            <a:ext cx="11520000" cy="2847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321560" y="3541395"/>
            <a:ext cx="3467735" cy="144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1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31085" y="1665605"/>
            <a:ext cx="3764280" cy="1029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93157" y="2845987"/>
            <a:ext cx="695008" cy="228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06809" y="2845987"/>
            <a:ext cx="218975" cy="228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00958" y="2845987"/>
            <a:ext cx="847338" cy="228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57421" y="2845987"/>
            <a:ext cx="209454" cy="228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