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03"/>
          <a:stretch>
            <a:fillRect/>
          </a:stretch>
        </p:blipFill>
        <p:spPr>
          <a:xfrm>
            <a:off x="4572635" y="2773680"/>
            <a:ext cx="2924175" cy="935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86"/>
          <a:stretch>
            <a:fillRect/>
          </a:stretch>
        </p:blipFill>
        <p:spPr>
          <a:xfrm>
            <a:off x="3101340" y="1884680"/>
            <a:ext cx="6154420" cy="889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37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105150" y="1878965"/>
            <a:ext cx="695325" cy="542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48033" y="1998025"/>
            <a:ext cx="2494413" cy="304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21322" y="2540859"/>
            <a:ext cx="647404" cy="304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20396" y="2540859"/>
            <a:ext cx="971107" cy="314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05024" y="2550383"/>
            <a:ext cx="1599471" cy="304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72"/>
          <a:stretch>
            <a:fillRect/>
          </a:stretch>
        </p:blipFill>
        <p:spPr>
          <a:xfrm>
            <a:off x="791845" y="3102610"/>
            <a:ext cx="11520170" cy="1497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8027502" y="3226709"/>
            <a:ext cx="361785" cy="229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5666378" y="3742384"/>
            <a:ext cx="1618512" cy="305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1496328" y="4305807"/>
            <a:ext cx="666446" cy="286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4219238" y="4305807"/>
            <a:ext cx="342743" cy="286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6942147" y="4296258"/>
            <a:ext cx="361785" cy="296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2256745"/>
            <a:ext cx="11520000" cy="1794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40366" y="3517034"/>
            <a:ext cx="1770842" cy="27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20598" y="3517034"/>
            <a:ext cx="1180561" cy="27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43838" y="3517034"/>
            <a:ext cx="1199603" cy="27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05094" y="3517034"/>
            <a:ext cx="609321" cy="267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85523" y="3517034"/>
            <a:ext cx="618842" cy="267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5"/>
          <a:stretch>
            <a:fillRect/>
          </a:stretch>
        </p:blipFill>
        <p:spPr>
          <a:xfrm>
            <a:off x="512445" y="748030"/>
            <a:ext cx="11520170" cy="1047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9880730" y="859205"/>
            <a:ext cx="675966" cy="238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5"/>
            </p:custDataLst>
          </p:nvPr>
        </p:nvSpPr>
        <p:spPr bwMode="white">
          <a:xfrm>
            <a:off x="1283573" y="1413079"/>
            <a:ext cx="209454" cy="229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6"/>
            </p:custDataLst>
          </p:nvPr>
        </p:nvSpPr>
        <p:spPr bwMode="white">
          <a:xfrm>
            <a:off x="2473656" y="1413079"/>
            <a:ext cx="352264" cy="229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7"/>
            </p:custDataLst>
          </p:nvPr>
        </p:nvSpPr>
        <p:spPr bwMode="white">
          <a:xfrm>
            <a:off x="6224796" y="1393980"/>
            <a:ext cx="333223" cy="276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0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025454" y="1845944"/>
            <a:ext cx="2884760" cy="581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33322" y="2160279"/>
            <a:ext cx="533158" cy="323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11867" y="3122333"/>
            <a:ext cx="7673652" cy="285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1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759206" y="2568864"/>
            <a:ext cx="666446" cy="304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53405" y="2461260"/>
            <a:ext cx="442595" cy="402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49685" y="3673296"/>
            <a:ext cx="647404" cy="295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4106500"/>
            <a:ext cx="11520000" cy="107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4568340" y="4211878"/>
            <a:ext cx="818776" cy="306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6748571" y="4240617"/>
            <a:ext cx="218975" cy="229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9652373" y="4221457"/>
            <a:ext cx="342742" cy="287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9414357" y="4786668"/>
            <a:ext cx="837818" cy="229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7</cp:revision>
  <dcterms:created xsi:type="dcterms:W3CDTF">2023-07-20T00:26:00Z</dcterms:created>
  <dcterms:modified xsi:type="dcterms:W3CDTF">2023-07-26T14:27:17Z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