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7"/>
          <a:stretch>
            <a:fillRect/>
          </a:stretch>
        </p:blipFill>
        <p:spPr>
          <a:xfrm>
            <a:off x="2733675" y="2487295"/>
            <a:ext cx="7179945" cy="115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07073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00" y="4030300"/>
            <a:ext cx="11520000" cy="173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734310" y="4240530"/>
            <a:ext cx="2431415" cy="94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8370570" y="4221480"/>
            <a:ext cx="2604770" cy="960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2734275" y="5349625"/>
            <a:ext cx="2237355" cy="30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8370506" y="5340065"/>
            <a:ext cx="2237355" cy="296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9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52500" y="1028700"/>
            <a:ext cx="6348095" cy="1460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63500"/>
            <a:ext cx="11520000" cy="3331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035810" y="5264150"/>
            <a:ext cx="3106420" cy="1030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5810" y="3374390"/>
            <a:ext cx="6141720" cy="151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