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Relationship Id="rId3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75"/>
          <a:stretch>
            <a:fillRect/>
          </a:stretch>
        </p:blipFill>
        <p:spPr>
          <a:xfrm>
            <a:off x="2132965" y="2671445"/>
            <a:ext cx="8143240" cy="1463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179445" y="2129790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7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73785" y="1971944"/>
            <a:ext cx="514115" cy="22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30049" y="1971944"/>
            <a:ext cx="523636" cy="22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86314" y="1971944"/>
            <a:ext cx="533157" cy="22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42578" y="1971944"/>
            <a:ext cx="533158" cy="22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26115" y="2515617"/>
            <a:ext cx="675966" cy="2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82380" y="2515617"/>
            <a:ext cx="685487" cy="2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48165" y="2515617"/>
            <a:ext cx="523636" cy="2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04429" y="2515617"/>
            <a:ext cx="685487" cy="238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75335"/>
            <a:ext cx="11520000" cy="2024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1743710" y="4540885"/>
            <a:ext cx="320675" cy="264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5156835" y="4540885"/>
            <a:ext cx="320675" cy="264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8736330" y="4540885"/>
            <a:ext cx="320675" cy="264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1869440" y="5198110"/>
            <a:ext cx="320675" cy="244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5156835" y="5198110"/>
            <a:ext cx="320675" cy="244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8567420" y="5198110"/>
            <a:ext cx="320675" cy="244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6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88110" y="2572385"/>
            <a:ext cx="7550150" cy="1461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50900"/>
            <a:ext cx="11520000" cy="2258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6899275" y="5075555"/>
            <a:ext cx="2991485" cy="128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00" y="4208100"/>
            <a:ext cx="11520000" cy="1815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298575" y="4208145"/>
            <a:ext cx="4260850" cy="2391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6708775" y="4208145"/>
            <a:ext cx="4260850" cy="2391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