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>
            <a:fillRect/>
          </a:stretch>
        </p:blipFill>
        <p:spPr>
          <a:xfrm>
            <a:off x="1045845" y="2870200"/>
            <a:ext cx="10876915" cy="111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002915" y="1951990"/>
            <a:ext cx="6765290" cy="97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9057" y="2067917"/>
            <a:ext cx="933024" cy="22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2067917"/>
            <a:ext cx="933024" cy="22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2067917"/>
            <a:ext cx="942544" cy="22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892" y="2067917"/>
            <a:ext cx="933024" cy="22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63295" y="2614295"/>
            <a:ext cx="1872615" cy="142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223895" y="2614295"/>
            <a:ext cx="1872615" cy="142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5903595" y="2696845"/>
            <a:ext cx="1872615" cy="142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583295" y="2614295"/>
            <a:ext cx="1872615" cy="142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2435504" y="2849536"/>
            <a:ext cx="295140" cy="22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10214" y="2849536"/>
            <a:ext cx="295140" cy="22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69995" y="1884680"/>
            <a:ext cx="1606550" cy="11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8214995" y="1795780"/>
            <a:ext cx="1606550" cy="11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49157" y="1476332"/>
            <a:ext cx="70452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80727" y="1476332"/>
            <a:ext cx="70452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9157" y="2029728"/>
            <a:ext cx="70452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80727" y="2029728"/>
            <a:ext cx="70452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49157" y="2573582"/>
            <a:ext cx="70452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1685" y="2573582"/>
            <a:ext cx="723569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6010" y="2257425"/>
            <a:ext cx="4999355" cy="1171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643636" y="2057979"/>
            <a:ext cx="523637" cy="2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57355" y="2067518"/>
            <a:ext cx="209454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0727" y="2057979"/>
            <a:ext cx="695008" cy="2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