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32" b="-10533"/>
          <a:stretch>
            <a:fillRect/>
          </a:stretch>
        </p:blipFill>
        <p:spPr>
          <a:xfrm>
            <a:off x="2619375" y="2995930"/>
            <a:ext cx="7536815" cy="983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86"/>
          <a:stretch>
            <a:fillRect/>
          </a:stretch>
        </p:blipFill>
        <p:spPr>
          <a:xfrm>
            <a:off x="3081020" y="2187575"/>
            <a:ext cx="6154420" cy="889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8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759537" y="1999154"/>
            <a:ext cx="942545" cy="238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425322" y="1999154"/>
            <a:ext cx="933024" cy="238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081586" y="1999154"/>
            <a:ext cx="942545" cy="238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747371" y="1999154"/>
            <a:ext cx="933024" cy="238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022985" y="2364105"/>
            <a:ext cx="1678940" cy="166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3"/>
            </p:custDataLst>
          </p:nvPr>
        </p:nvSpPr>
        <p:spPr bwMode="white">
          <a:xfrm>
            <a:off x="3181985" y="2491105"/>
            <a:ext cx="1856740" cy="166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4"/>
            </p:custDataLst>
          </p:nvPr>
        </p:nvSpPr>
        <p:spPr bwMode="white">
          <a:xfrm>
            <a:off x="5950585" y="2491105"/>
            <a:ext cx="1678940" cy="166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5"/>
            </p:custDataLst>
          </p:nvPr>
        </p:nvSpPr>
        <p:spPr bwMode="white">
          <a:xfrm>
            <a:off x="8719185" y="2491105"/>
            <a:ext cx="1678940" cy="166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48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374775" y="3246120"/>
            <a:ext cx="5970905" cy="1231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35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88160" y="2208530"/>
            <a:ext cx="7193280" cy="2152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14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683385" y="3493135"/>
            <a:ext cx="5567045" cy="1612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YTY1YTJmZjRhMDVhODY4MWZkM2Y1NjZmNGFiZDE4Mj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5</cp:revision>
  <dcterms:created xsi:type="dcterms:W3CDTF">2023-07-20T00:26:00Z</dcterms:created>
  <dcterms:modified xsi:type="dcterms:W3CDTF">2023-07-26T10:15:11Z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