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4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../media/image6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75"/>
          <a:stretch>
            <a:fillRect/>
          </a:stretch>
        </p:blipFill>
        <p:spPr>
          <a:xfrm>
            <a:off x="2607945" y="2468880"/>
            <a:ext cx="7337425" cy="1484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86"/>
          <a:stretch>
            <a:fillRect/>
          </a:stretch>
        </p:blipFill>
        <p:spPr>
          <a:xfrm>
            <a:off x="3179445" y="2041525"/>
            <a:ext cx="6154420" cy="88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349487" y="1971245"/>
            <a:ext cx="533157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01421" y="1971245"/>
            <a:ext cx="675966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24198" y="2571886"/>
            <a:ext cx="218975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71008" y="2571886"/>
            <a:ext cx="656925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23735" y="3182062"/>
            <a:ext cx="533156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015272" y="3725500"/>
            <a:ext cx="380826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461752" y="3725500"/>
            <a:ext cx="209454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3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59537" y="1199810"/>
            <a:ext cx="942545" cy="22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25322" y="1199810"/>
            <a:ext cx="933024" cy="22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81586" y="1199810"/>
            <a:ext cx="952066" cy="22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47371" y="1199810"/>
            <a:ext cx="933024" cy="229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17245" y="1694815"/>
            <a:ext cx="2008505" cy="1461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3"/>
            </p:custDataLst>
          </p:nvPr>
        </p:nvSpPr>
        <p:spPr bwMode="white">
          <a:xfrm>
            <a:off x="3204845" y="1532890"/>
            <a:ext cx="2008505" cy="1461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4"/>
            </p:custDataLst>
          </p:nvPr>
        </p:nvSpPr>
        <p:spPr bwMode="white">
          <a:xfrm>
            <a:off x="6443345" y="1694815"/>
            <a:ext cx="2008505" cy="1461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5"/>
            </p:custDataLst>
          </p:nvPr>
        </p:nvSpPr>
        <p:spPr bwMode="white">
          <a:xfrm>
            <a:off x="8451850" y="1694815"/>
            <a:ext cx="2008505" cy="1461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84835"/>
            <a:ext cx="11520000" cy="1899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矩形 28"/>
          <p:cNvSpPr/>
          <p:nvPr>
            <p:custDataLst>
              <p:tags r:id="rId8"/>
            </p:custDataLst>
          </p:nvPr>
        </p:nvSpPr>
        <p:spPr bwMode="white">
          <a:xfrm>
            <a:off x="6615074" y="4888228"/>
            <a:ext cx="495073" cy="210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9"/>
            </p:custDataLst>
          </p:nvPr>
        </p:nvSpPr>
        <p:spPr bwMode="white">
          <a:xfrm>
            <a:off x="8300231" y="4888228"/>
            <a:ext cx="618842" cy="210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10"/>
            </p:custDataLst>
          </p:nvPr>
        </p:nvSpPr>
        <p:spPr bwMode="white">
          <a:xfrm>
            <a:off x="10013950" y="4888228"/>
            <a:ext cx="637884" cy="2100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25" grpId="0" bldLvl="0" animBg="1"/>
      <p:bldP spid="26" grpId="0" bldLvl="0" animBg="1"/>
      <p:bldP spid="27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39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0" y="2430100"/>
            <a:ext cx="11520000" cy="2621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832485" y="3593465"/>
            <a:ext cx="5022850" cy="1677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6008370" y="3593465"/>
            <a:ext cx="5980430" cy="2044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7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949950" y="2661299"/>
            <a:ext cx="218975" cy="22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16462" y="2661299"/>
            <a:ext cx="228495" cy="22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02016" y="2661299"/>
            <a:ext cx="209454" cy="22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682710" y="2661299"/>
            <a:ext cx="218975" cy="22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48165" y="2661299"/>
            <a:ext cx="218975" cy="22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824198" y="2661299"/>
            <a:ext cx="218975" cy="22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00231" y="2661299"/>
            <a:ext cx="209454" cy="22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090446" y="2661299"/>
            <a:ext cx="209454" cy="229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