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9" r:id="rId4"/>
    <p:sldId id="264" r:id="rId5"/>
    <p:sldId id="262" r:id="rId6"/>
    <p:sldId id="260" r:id="rId7"/>
    <p:sldId id="258" r:id="rId8"/>
  </p:sldIdLst>
  <p:sldSz cx="12192000" cy="6858000"/>
  <p:notesSz cx="6858000" cy="9144000"/>
  <p:custDataLst>
    <p:tags r:id="rId1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54" d="100"/>
          <a:sy n="54" d="100"/>
        </p:scale>
        <p:origin x="47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presProps" Target="presProps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2" Type="http://schemas.openxmlformats.org/officeDocument/2006/relationships/tags" Target="tags/tag15.xml"/><Relationship Id="rId11" Type="http://schemas.openxmlformats.org/officeDocument/2006/relationships/tableStyles" Target="tableStyles.xml"/><Relationship Id="rId10" Type="http://schemas.openxmlformats.org/officeDocument/2006/relationships/viewProps" Target="view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.png"/><Relationship Id="rId2" Type="http://schemas.openxmlformats.org/officeDocument/2006/relationships/tags" Target="../tags/tag2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tags" Target="../tags/tag9.xml"/><Relationship Id="rId8" Type="http://schemas.openxmlformats.org/officeDocument/2006/relationships/tags" Target="../tags/tag8.xml"/><Relationship Id="rId7" Type="http://schemas.openxmlformats.org/officeDocument/2006/relationships/image" Target="../media/image5.png"/><Relationship Id="rId6" Type="http://schemas.openxmlformats.org/officeDocument/2006/relationships/tags" Target="../tags/tag7.xml"/><Relationship Id="rId5" Type="http://schemas.openxmlformats.org/officeDocument/2006/relationships/tags" Target="../tags/tag6.xml"/><Relationship Id="rId4" Type="http://schemas.openxmlformats.org/officeDocument/2006/relationships/tags" Target="../tags/tag5.xml"/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2" Type="http://schemas.openxmlformats.org/officeDocument/2006/relationships/slideLayout" Target="../slideLayouts/slideLayout2.xml"/><Relationship Id="rId11" Type="http://schemas.openxmlformats.org/officeDocument/2006/relationships/tags" Target="../tags/tag11.xml"/><Relationship Id="rId10" Type="http://schemas.openxmlformats.org/officeDocument/2006/relationships/tags" Target="../tags/tag10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13.xml"/><Relationship Id="rId3" Type="http://schemas.openxmlformats.org/officeDocument/2006/relationships/image" Target="../media/image7.png"/><Relationship Id="rId2" Type="http://schemas.openxmlformats.org/officeDocument/2006/relationships/tags" Target="../tags/tag12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1" Type="http://schemas.openxmlformats.org/officeDocument/2006/relationships/tags" Target="../tags/tag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651"/>
          <a:stretch>
            <a:fillRect/>
          </a:stretch>
        </p:blipFill>
        <p:spPr>
          <a:xfrm>
            <a:off x="1744345" y="2898775"/>
            <a:ext cx="9194800" cy="9899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786"/>
          <a:stretch>
            <a:fillRect/>
          </a:stretch>
        </p:blipFill>
        <p:spPr>
          <a:xfrm>
            <a:off x="3264535" y="2099945"/>
            <a:ext cx="6154420" cy="889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40033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1616727" y="1922059"/>
            <a:ext cx="780694" cy="23811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4272991" y="1922059"/>
            <a:ext cx="771173" cy="23811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7091107" y="1922059"/>
            <a:ext cx="942544" cy="23811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9756892" y="1922059"/>
            <a:ext cx="780694" cy="23811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" name="矩形 1"/>
          <p:cNvSpPr/>
          <p:nvPr>
            <p:custDataLst>
              <p:tags r:id="rId2"/>
            </p:custDataLst>
          </p:nvPr>
        </p:nvSpPr>
        <p:spPr bwMode="white">
          <a:xfrm>
            <a:off x="836295" y="2277745"/>
            <a:ext cx="1440815" cy="14833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26" name="矩形 25"/>
          <p:cNvSpPr/>
          <p:nvPr>
            <p:custDataLst>
              <p:tags r:id="rId3"/>
            </p:custDataLst>
          </p:nvPr>
        </p:nvSpPr>
        <p:spPr bwMode="white">
          <a:xfrm>
            <a:off x="3603625" y="2404745"/>
            <a:ext cx="1440815" cy="14833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27" name="矩形 26"/>
          <p:cNvSpPr/>
          <p:nvPr>
            <p:custDataLst>
              <p:tags r:id="rId4"/>
            </p:custDataLst>
          </p:nvPr>
        </p:nvSpPr>
        <p:spPr bwMode="white">
          <a:xfrm>
            <a:off x="6243955" y="2404745"/>
            <a:ext cx="1440815" cy="14833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28" name="矩形 27"/>
          <p:cNvSpPr/>
          <p:nvPr>
            <p:custDataLst>
              <p:tags r:id="rId5"/>
            </p:custDataLst>
          </p:nvPr>
        </p:nvSpPr>
        <p:spPr bwMode="white">
          <a:xfrm>
            <a:off x="8884285" y="2404745"/>
            <a:ext cx="1440815" cy="14833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29" name="img_16777215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761060"/>
            <a:ext cx="11520000" cy="283563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0" name="矩形 29"/>
          <p:cNvSpPr/>
          <p:nvPr>
            <p:custDataLst>
              <p:tags r:id="rId8"/>
            </p:custDataLst>
          </p:nvPr>
        </p:nvSpPr>
        <p:spPr bwMode="white">
          <a:xfrm>
            <a:off x="1807140" y="5995192"/>
            <a:ext cx="295140" cy="23868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31" name="矩形 30"/>
          <p:cNvSpPr/>
          <p:nvPr>
            <p:custDataLst>
              <p:tags r:id="rId9"/>
            </p:custDataLst>
          </p:nvPr>
        </p:nvSpPr>
        <p:spPr bwMode="white">
          <a:xfrm>
            <a:off x="7243438" y="5995192"/>
            <a:ext cx="285619" cy="23868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32" name="矩形 31"/>
          <p:cNvSpPr/>
          <p:nvPr>
            <p:custDataLst>
              <p:tags r:id="rId10"/>
            </p:custDataLst>
          </p:nvPr>
        </p:nvSpPr>
        <p:spPr bwMode="white">
          <a:xfrm>
            <a:off x="3808095" y="4967605"/>
            <a:ext cx="1237615" cy="11290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33" name="矩形 32"/>
          <p:cNvSpPr/>
          <p:nvPr>
            <p:custDataLst>
              <p:tags r:id="rId11"/>
            </p:custDataLst>
          </p:nvPr>
        </p:nvSpPr>
        <p:spPr bwMode="white">
          <a:xfrm>
            <a:off x="9078595" y="4967605"/>
            <a:ext cx="1237615" cy="11290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2" grpId="0" bldLvl="0" animBg="1"/>
      <p:bldP spid="26" grpId="0" bldLvl="0" animBg="1"/>
      <p:bldP spid="27" grpId="0" bldLvl="0" animBg="1"/>
      <p:bldP spid="28" grpId="0" bldLvl="0" animBg="1"/>
      <p:bldP spid="30" grpId="0" bldLvl="0" animBg="1"/>
      <p:bldP spid="31" grpId="0" bldLvl="0" animBg="1"/>
      <p:bldP spid="32" grpId="0" bldLvl="0" animBg="1"/>
      <p:bldP spid="33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8921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4549090" y="1572200"/>
            <a:ext cx="399867" cy="24816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6291371" y="1572200"/>
            <a:ext cx="533157" cy="23862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8071735" y="1572200"/>
            <a:ext cx="561719" cy="23862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9871140" y="1572200"/>
            <a:ext cx="542677" cy="23862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4558611" y="2765311"/>
            <a:ext cx="390347" cy="23862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6358016" y="2765311"/>
            <a:ext cx="380826" cy="23862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8090776" y="2765311"/>
            <a:ext cx="533157" cy="23862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9871140" y="2765311"/>
            <a:ext cx="552198" cy="23862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495" y="3352755"/>
            <a:ext cx="11520000" cy="323899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4" name="矩形 13"/>
          <p:cNvSpPr/>
          <p:nvPr>
            <p:custDataLst>
              <p:tags r:id="rId4"/>
            </p:custDataLst>
          </p:nvPr>
        </p:nvSpPr>
        <p:spPr bwMode="white">
          <a:xfrm>
            <a:off x="1947545" y="4549775"/>
            <a:ext cx="5424805" cy="19653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0" grpId="0" animBg="1"/>
      <p:bldP spid="11" grpId="0" animBg="1"/>
      <p:bldP spid="12" grpId="0" animBg="1"/>
      <p:bldP spid="13" grpId="0" animBg="1"/>
      <p:bldP spid="14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06554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/>
          <p:cNvSpPr/>
          <p:nvPr/>
        </p:nvSpPr>
        <p:spPr bwMode="white">
          <a:xfrm>
            <a:off x="2111801" y="2289097"/>
            <a:ext cx="666446" cy="2291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4729983" y="2289097"/>
            <a:ext cx="685487" cy="2291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7367206" y="2289097"/>
            <a:ext cx="685487" cy="2291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10318611" y="2289097"/>
            <a:ext cx="695008" cy="2291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2092760" y="2976696"/>
            <a:ext cx="685487" cy="2291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4729983" y="2976696"/>
            <a:ext cx="695008" cy="2291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6186644" y="2976696"/>
            <a:ext cx="533157" cy="2291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7652826" y="2976696"/>
            <a:ext cx="695008" cy="2291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/>
        </p:nvSpPr>
        <p:spPr bwMode="white">
          <a:xfrm>
            <a:off x="9147570" y="2976696"/>
            <a:ext cx="533157" cy="2291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/>
          <p:cNvSpPr/>
          <p:nvPr/>
        </p:nvSpPr>
        <p:spPr bwMode="white">
          <a:xfrm>
            <a:off x="10613752" y="2976696"/>
            <a:ext cx="675966" cy="2291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COMMONDATA" val="eyJoZGlkIjoiYTY1YTJmZjRhMDVhODY4MWZkM2Y1NjZmNGFiZDE4MjEifQ==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3" baseType="lpstr">
      <vt:lpstr>Arial</vt:lpstr>
      <vt:lpstr>宋体</vt:lpstr>
      <vt:lpstr>Wingdings</vt:lpstr>
      <vt:lpstr>微软雅黑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   Windy 。</cp:lastModifiedBy>
  <cp:revision>5</cp:revision>
  <dcterms:created xsi:type="dcterms:W3CDTF">2023-07-20T00:26:00Z</dcterms:created>
  <dcterms:modified xsi:type="dcterms:W3CDTF">2023-07-26T10:14:55Z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2052-11.1.0.14036</vt:lpwstr>
  </property>
</Properties>
</file>