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95"/>
          <a:stretch>
            <a:fillRect/>
          </a:stretch>
        </p:blipFill>
        <p:spPr>
          <a:xfrm>
            <a:off x="1271905" y="2980690"/>
            <a:ext cx="10006965" cy="1096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86"/>
          <a:stretch>
            <a:fillRect/>
          </a:stretch>
        </p:blipFill>
        <p:spPr>
          <a:xfrm>
            <a:off x="3179445" y="2306320"/>
            <a:ext cx="6154420" cy="88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7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64132" y="1981377"/>
            <a:ext cx="371305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24396" y="2868365"/>
            <a:ext cx="228496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52826" y="2868365"/>
            <a:ext cx="218975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81256" y="2868365"/>
            <a:ext cx="228496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97289" y="3240328"/>
            <a:ext cx="209454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87438" y="3240328"/>
            <a:ext cx="209454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23867" y="3249866"/>
            <a:ext cx="161851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61619" y="3249866"/>
            <a:ext cx="218975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927933" y="3249866"/>
            <a:ext cx="218975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721123" y="3593216"/>
            <a:ext cx="371305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787438" y="3593216"/>
            <a:ext cx="209454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738181" y="3545529"/>
            <a:ext cx="361785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861619" y="3545529"/>
            <a:ext cx="218975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842247" y="3545529"/>
            <a:ext cx="390346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044165" y="3860267"/>
            <a:ext cx="228495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5453553" y="3869804"/>
            <a:ext cx="228495" cy="22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652495" y="3841192"/>
            <a:ext cx="552198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861619" y="3841192"/>
            <a:ext cx="218975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10756561" y="3841192"/>
            <a:ext cx="552198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7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07206" y="1132588"/>
            <a:ext cx="618842" cy="228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25322" y="1132588"/>
            <a:ext cx="790214" cy="228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81586" y="1132588"/>
            <a:ext cx="790214" cy="228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47371" y="1132588"/>
            <a:ext cx="780694" cy="228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82320" y="1583055"/>
            <a:ext cx="1560830" cy="1247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3"/>
            </p:custDataLst>
          </p:nvPr>
        </p:nvSpPr>
        <p:spPr bwMode="white">
          <a:xfrm>
            <a:off x="3528060" y="1583055"/>
            <a:ext cx="1560830" cy="1247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4"/>
            </p:custDataLst>
          </p:nvPr>
        </p:nvSpPr>
        <p:spPr bwMode="white">
          <a:xfrm>
            <a:off x="6098540" y="1583055"/>
            <a:ext cx="1560830" cy="1247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5"/>
            </p:custDataLst>
          </p:nvPr>
        </p:nvSpPr>
        <p:spPr bwMode="white">
          <a:xfrm>
            <a:off x="8804910" y="1649095"/>
            <a:ext cx="1560830" cy="1247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8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13535" y="1002030"/>
            <a:ext cx="4949190" cy="1177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06650" y="2835275"/>
            <a:ext cx="3689350" cy="108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0" y="4215085"/>
            <a:ext cx="11520000" cy="2299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2406650" y="4940300"/>
            <a:ext cx="6390640" cy="1574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40610" y="1893570"/>
            <a:ext cx="5812155" cy="1835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